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4" r:id="rId2"/>
    <p:sldId id="282" r:id="rId3"/>
    <p:sldId id="284" r:id="rId4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6"/>
  </p:normalViewPr>
  <p:slideViewPr>
    <p:cSldViewPr>
      <p:cViewPr varScale="1">
        <p:scale>
          <a:sx n="99" d="100"/>
          <a:sy n="99" d="100"/>
        </p:scale>
        <p:origin x="1544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370004" y="114299"/>
            <a:ext cx="5133975" cy="2899410"/>
          </a:xfrm>
          <a:custGeom>
            <a:avLst/>
            <a:gdLst/>
            <a:ahLst/>
            <a:cxnLst/>
            <a:rect l="l" t="t" r="r" b="b"/>
            <a:pathLst>
              <a:path w="5133975" h="2899410">
                <a:moveTo>
                  <a:pt x="5133784" y="717054"/>
                </a:moveTo>
                <a:lnTo>
                  <a:pt x="5119560" y="717054"/>
                </a:lnTo>
                <a:lnTo>
                  <a:pt x="5091582" y="724763"/>
                </a:lnTo>
                <a:lnTo>
                  <a:pt x="5035410" y="724763"/>
                </a:lnTo>
                <a:lnTo>
                  <a:pt x="5007203" y="732472"/>
                </a:lnTo>
                <a:lnTo>
                  <a:pt x="4978933" y="732472"/>
                </a:lnTo>
                <a:lnTo>
                  <a:pt x="4950599" y="740181"/>
                </a:lnTo>
                <a:lnTo>
                  <a:pt x="4893703" y="740181"/>
                </a:lnTo>
                <a:lnTo>
                  <a:pt x="4865154" y="747890"/>
                </a:lnTo>
                <a:lnTo>
                  <a:pt x="4459262" y="747890"/>
                </a:lnTo>
                <a:lnTo>
                  <a:pt x="4429950" y="740181"/>
                </a:lnTo>
                <a:lnTo>
                  <a:pt x="4371568" y="740181"/>
                </a:lnTo>
                <a:lnTo>
                  <a:pt x="4342498" y="732472"/>
                </a:lnTo>
                <a:lnTo>
                  <a:pt x="4313529" y="732472"/>
                </a:lnTo>
                <a:lnTo>
                  <a:pt x="4284650" y="724763"/>
                </a:lnTo>
                <a:lnTo>
                  <a:pt x="4255846" y="724763"/>
                </a:lnTo>
                <a:lnTo>
                  <a:pt x="4227157" y="717054"/>
                </a:lnTo>
                <a:lnTo>
                  <a:pt x="4198531" y="717054"/>
                </a:lnTo>
                <a:lnTo>
                  <a:pt x="4170019" y="709345"/>
                </a:lnTo>
                <a:lnTo>
                  <a:pt x="4141597" y="709345"/>
                </a:lnTo>
                <a:lnTo>
                  <a:pt x="4085044" y="693928"/>
                </a:lnTo>
                <a:lnTo>
                  <a:pt x="4056926" y="693928"/>
                </a:lnTo>
                <a:lnTo>
                  <a:pt x="3945420" y="663079"/>
                </a:lnTo>
                <a:lnTo>
                  <a:pt x="3917797" y="663079"/>
                </a:lnTo>
                <a:lnTo>
                  <a:pt x="3727500" y="609104"/>
                </a:lnTo>
                <a:lnTo>
                  <a:pt x="3700754" y="593686"/>
                </a:lnTo>
                <a:lnTo>
                  <a:pt x="3594951" y="562851"/>
                </a:lnTo>
                <a:lnTo>
                  <a:pt x="3568801" y="547420"/>
                </a:lnTo>
                <a:lnTo>
                  <a:pt x="3516846" y="532003"/>
                </a:lnTo>
                <a:lnTo>
                  <a:pt x="3491065" y="516585"/>
                </a:lnTo>
                <a:lnTo>
                  <a:pt x="3465398" y="508876"/>
                </a:lnTo>
                <a:lnTo>
                  <a:pt x="3439858" y="493458"/>
                </a:lnTo>
                <a:lnTo>
                  <a:pt x="3414445" y="485749"/>
                </a:lnTo>
                <a:lnTo>
                  <a:pt x="3389160" y="470331"/>
                </a:lnTo>
                <a:lnTo>
                  <a:pt x="3364001" y="462610"/>
                </a:lnTo>
                <a:lnTo>
                  <a:pt x="3338982" y="447192"/>
                </a:lnTo>
                <a:lnTo>
                  <a:pt x="3314077" y="439483"/>
                </a:lnTo>
                <a:lnTo>
                  <a:pt x="3289325" y="424065"/>
                </a:lnTo>
                <a:lnTo>
                  <a:pt x="3264687" y="416356"/>
                </a:lnTo>
                <a:lnTo>
                  <a:pt x="3191624" y="370090"/>
                </a:lnTo>
                <a:lnTo>
                  <a:pt x="3167545" y="362381"/>
                </a:lnTo>
                <a:lnTo>
                  <a:pt x="3072612" y="300697"/>
                </a:lnTo>
                <a:lnTo>
                  <a:pt x="3049232" y="292989"/>
                </a:lnTo>
                <a:lnTo>
                  <a:pt x="2957207" y="231305"/>
                </a:lnTo>
                <a:lnTo>
                  <a:pt x="2867571" y="169621"/>
                </a:lnTo>
                <a:lnTo>
                  <a:pt x="2845549" y="146494"/>
                </a:lnTo>
                <a:lnTo>
                  <a:pt x="2780411" y="100228"/>
                </a:lnTo>
                <a:lnTo>
                  <a:pt x="2737777" y="69392"/>
                </a:lnTo>
                <a:lnTo>
                  <a:pt x="2716695" y="46266"/>
                </a:lnTo>
                <a:lnTo>
                  <a:pt x="2675039" y="15417"/>
                </a:lnTo>
                <a:lnTo>
                  <a:pt x="2657335" y="0"/>
                </a:lnTo>
                <a:lnTo>
                  <a:pt x="0" y="0"/>
                </a:lnTo>
                <a:lnTo>
                  <a:pt x="4749" y="7708"/>
                </a:lnTo>
                <a:lnTo>
                  <a:pt x="22631" y="46266"/>
                </a:lnTo>
                <a:lnTo>
                  <a:pt x="40792" y="77101"/>
                </a:lnTo>
                <a:lnTo>
                  <a:pt x="59220" y="115658"/>
                </a:lnTo>
                <a:lnTo>
                  <a:pt x="77914" y="146494"/>
                </a:lnTo>
                <a:lnTo>
                  <a:pt x="116090" y="223596"/>
                </a:lnTo>
                <a:lnTo>
                  <a:pt x="135585" y="254444"/>
                </a:lnTo>
                <a:lnTo>
                  <a:pt x="155333" y="292989"/>
                </a:lnTo>
                <a:lnTo>
                  <a:pt x="175336" y="323837"/>
                </a:lnTo>
                <a:lnTo>
                  <a:pt x="195605" y="362381"/>
                </a:lnTo>
                <a:lnTo>
                  <a:pt x="236918" y="424065"/>
                </a:lnTo>
                <a:lnTo>
                  <a:pt x="257962" y="462610"/>
                </a:lnTo>
                <a:lnTo>
                  <a:pt x="279260" y="493458"/>
                </a:lnTo>
                <a:lnTo>
                  <a:pt x="300812" y="532003"/>
                </a:lnTo>
                <a:lnTo>
                  <a:pt x="344665" y="593686"/>
                </a:lnTo>
                <a:lnTo>
                  <a:pt x="366966" y="632244"/>
                </a:lnTo>
                <a:lnTo>
                  <a:pt x="412318" y="693928"/>
                </a:lnTo>
                <a:lnTo>
                  <a:pt x="458647" y="755599"/>
                </a:lnTo>
                <a:lnTo>
                  <a:pt x="482180" y="794156"/>
                </a:lnTo>
                <a:lnTo>
                  <a:pt x="529971" y="855853"/>
                </a:lnTo>
                <a:lnTo>
                  <a:pt x="578726" y="917524"/>
                </a:lnTo>
                <a:lnTo>
                  <a:pt x="628434" y="979195"/>
                </a:lnTo>
                <a:lnTo>
                  <a:pt x="679069" y="1040879"/>
                </a:lnTo>
                <a:lnTo>
                  <a:pt x="730631" y="1102563"/>
                </a:lnTo>
                <a:lnTo>
                  <a:pt x="783120" y="1164247"/>
                </a:lnTo>
                <a:lnTo>
                  <a:pt x="809713" y="1195082"/>
                </a:lnTo>
                <a:lnTo>
                  <a:pt x="836523" y="1218222"/>
                </a:lnTo>
                <a:lnTo>
                  <a:pt x="863561" y="1249057"/>
                </a:lnTo>
                <a:lnTo>
                  <a:pt x="918311" y="1310741"/>
                </a:lnTo>
                <a:lnTo>
                  <a:pt x="946010" y="1333868"/>
                </a:lnTo>
                <a:lnTo>
                  <a:pt x="1002080" y="1395552"/>
                </a:lnTo>
                <a:lnTo>
                  <a:pt x="1030439" y="1418678"/>
                </a:lnTo>
                <a:lnTo>
                  <a:pt x="1087805" y="1480362"/>
                </a:lnTo>
                <a:lnTo>
                  <a:pt x="1116812" y="1503502"/>
                </a:lnTo>
                <a:lnTo>
                  <a:pt x="1146022" y="1534337"/>
                </a:lnTo>
                <a:lnTo>
                  <a:pt x="1175448" y="1557464"/>
                </a:lnTo>
                <a:lnTo>
                  <a:pt x="1205103" y="1588312"/>
                </a:lnTo>
                <a:lnTo>
                  <a:pt x="1265008" y="1634566"/>
                </a:lnTo>
                <a:lnTo>
                  <a:pt x="1295260" y="1665414"/>
                </a:lnTo>
                <a:lnTo>
                  <a:pt x="1325740" y="1688541"/>
                </a:lnTo>
                <a:lnTo>
                  <a:pt x="1356398" y="1719389"/>
                </a:lnTo>
                <a:lnTo>
                  <a:pt x="1481099" y="1811909"/>
                </a:lnTo>
                <a:lnTo>
                  <a:pt x="1512773" y="1842744"/>
                </a:lnTo>
                <a:lnTo>
                  <a:pt x="1544637" y="1865884"/>
                </a:lnTo>
                <a:lnTo>
                  <a:pt x="1674037" y="1958403"/>
                </a:lnTo>
                <a:lnTo>
                  <a:pt x="1840064" y="2074049"/>
                </a:lnTo>
                <a:lnTo>
                  <a:pt x="1873834" y="2089480"/>
                </a:lnTo>
                <a:lnTo>
                  <a:pt x="1976208" y="2158873"/>
                </a:lnTo>
                <a:lnTo>
                  <a:pt x="2010689" y="2174290"/>
                </a:lnTo>
                <a:lnTo>
                  <a:pt x="2080183" y="2220544"/>
                </a:lnTo>
                <a:lnTo>
                  <a:pt x="2115197" y="2235974"/>
                </a:lnTo>
                <a:lnTo>
                  <a:pt x="2150389" y="2259101"/>
                </a:lnTo>
                <a:lnTo>
                  <a:pt x="2185746" y="2274519"/>
                </a:lnTo>
                <a:lnTo>
                  <a:pt x="2221280" y="2297646"/>
                </a:lnTo>
                <a:lnTo>
                  <a:pt x="2256980" y="2313076"/>
                </a:lnTo>
                <a:lnTo>
                  <a:pt x="2292858" y="2336203"/>
                </a:lnTo>
                <a:lnTo>
                  <a:pt x="2365095" y="2367038"/>
                </a:lnTo>
                <a:lnTo>
                  <a:pt x="2401468" y="2390178"/>
                </a:lnTo>
                <a:lnTo>
                  <a:pt x="2548572" y="2451862"/>
                </a:lnTo>
                <a:lnTo>
                  <a:pt x="2585758" y="2474988"/>
                </a:lnTo>
                <a:lnTo>
                  <a:pt x="2812084" y="2567508"/>
                </a:lnTo>
                <a:lnTo>
                  <a:pt x="2850337" y="2575217"/>
                </a:lnTo>
                <a:lnTo>
                  <a:pt x="2965996" y="2621483"/>
                </a:lnTo>
                <a:lnTo>
                  <a:pt x="3004832" y="2629192"/>
                </a:lnTo>
                <a:lnTo>
                  <a:pt x="3082963" y="2660027"/>
                </a:lnTo>
                <a:lnTo>
                  <a:pt x="3122231" y="2667749"/>
                </a:lnTo>
                <a:lnTo>
                  <a:pt x="3161652" y="2683167"/>
                </a:lnTo>
                <a:lnTo>
                  <a:pt x="3201200" y="2690876"/>
                </a:lnTo>
                <a:lnTo>
                  <a:pt x="3240887" y="2706293"/>
                </a:lnTo>
                <a:lnTo>
                  <a:pt x="3280714" y="2714002"/>
                </a:lnTo>
                <a:lnTo>
                  <a:pt x="3320669" y="2729420"/>
                </a:lnTo>
                <a:lnTo>
                  <a:pt x="3400996" y="2744838"/>
                </a:lnTo>
                <a:lnTo>
                  <a:pt x="3441357" y="2760268"/>
                </a:lnTo>
                <a:lnTo>
                  <a:pt x="3604082" y="2791104"/>
                </a:lnTo>
                <a:lnTo>
                  <a:pt x="3645090" y="2806522"/>
                </a:lnTo>
                <a:lnTo>
                  <a:pt x="3768826" y="2829661"/>
                </a:lnTo>
                <a:lnTo>
                  <a:pt x="3810317" y="2829661"/>
                </a:lnTo>
                <a:lnTo>
                  <a:pt x="3977449" y="2860497"/>
                </a:lnTo>
                <a:lnTo>
                  <a:pt x="4019524" y="2860497"/>
                </a:lnTo>
                <a:lnTo>
                  <a:pt x="4104005" y="2875915"/>
                </a:lnTo>
                <a:lnTo>
                  <a:pt x="4146410" y="2875915"/>
                </a:lnTo>
                <a:lnTo>
                  <a:pt x="4188930" y="2883624"/>
                </a:lnTo>
                <a:lnTo>
                  <a:pt x="4231551" y="2883624"/>
                </a:lnTo>
                <a:lnTo>
                  <a:pt x="4274286" y="2891345"/>
                </a:lnTo>
                <a:lnTo>
                  <a:pt x="4359973" y="2891345"/>
                </a:lnTo>
                <a:lnTo>
                  <a:pt x="4402772" y="2899054"/>
                </a:lnTo>
                <a:lnTo>
                  <a:pt x="4911204" y="2899054"/>
                </a:lnTo>
                <a:lnTo>
                  <a:pt x="4953101" y="2891345"/>
                </a:lnTo>
                <a:lnTo>
                  <a:pt x="5036655" y="2891345"/>
                </a:lnTo>
                <a:lnTo>
                  <a:pt x="5078311" y="2883624"/>
                </a:lnTo>
                <a:lnTo>
                  <a:pt x="5133784" y="2883624"/>
                </a:lnTo>
                <a:lnTo>
                  <a:pt x="5133784" y="747890"/>
                </a:lnTo>
                <a:lnTo>
                  <a:pt x="5133784" y="717054"/>
                </a:lnTo>
                <a:close/>
              </a:path>
            </a:pathLst>
          </a:custGeom>
          <a:solidFill>
            <a:srgbClr val="EBECEC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hyperlink" Target="http://www.betaasansor.com/" TargetMode="External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jp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4.png"/><Relationship Id="rId18" Type="http://schemas.openxmlformats.org/officeDocument/2006/relationships/image" Target="../media/image28.jpg"/><Relationship Id="rId26" Type="http://schemas.openxmlformats.org/officeDocument/2006/relationships/image" Target="../media/image23.png"/><Relationship Id="rId3" Type="http://schemas.openxmlformats.org/officeDocument/2006/relationships/image" Target="../media/image2.png"/><Relationship Id="rId21" Type="http://schemas.openxmlformats.org/officeDocument/2006/relationships/image" Target="../media/image31.jpg"/><Relationship Id="rId7" Type="http://schemas.openxmlformats.org/officeDocument/2006/relationships/image" Target="../media/image7.png"/><Relationship Id="rId12" Type="http://schemas.openxmlformats.org/officeDocument/2006/relationships/image" Target="../media/image13.png"/><Relationship Id="rId17" Type="http://schemas.openxmlformats.org/officeDocument/2006/relationships/image" Target="../media/image18.jpg"/><Relationship Id="rId25" Type="http://schemas.openxmlformats.org/officeDocument/2006/relationships/image" Target="../media/image22.png"/><Relationship Id="rId2" Type="http://schemas.openxmlformats.org/officeDocument/2006/relationships/image" Target="../media/image25.png"/><Relationship Id="rId16" Type="http://schemas.openxmlformats.org/officeDocument/2006/relationships/image" Target="../media/image17.png"/><Relationship Id="rId20" Type="http://schemas.openxmlformats.org/officeDocument/2006/relationships/image" Target="../media/image3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12.png"/><Relationship Id="rId24" Type="http://schemas.openxmlformats.org/officeDocument/2006/relationships/image" Target="../media/image21.png"/><Relationship Id="rId5" Type="http://schemas.openxmlformats.org/officeDocument/2006/relationships/image" Target="../media/image27.png"/><Relationship Id="rId15" Type="http://schemas.openxmlformats.org/officeDocument/2006/relationships/image" Target="../media/image16.png"/><Relationship Id="rId23" Type="http://schemas.openxmlformats.org/officeDocument/2006/relationships/image" Target="../media/image20.png"/><Relationship Id="rId28" Type="http://schemas.openxmlformats.org/officeDocument/2006/relationships/hyperlink" Target="http://www.betaasansor.com/" TargetMode="External"/><Relationship Id="rId10" Type="http://schemas.openxmlformats.org/officeDocument/2006/relationships/image" Target="../media/image11.png"/><Relationship Id="rId19" Type="http://schemas.openxmlformats.org/officeDocument/2006/relationships/image" Target="../media/image29.jpg"/><Relationship Id="rId4" Type="http://schemas.openxmlformats.org/officeDocument/2006/relationships/image" Target="../media/image26.png"/><Relationship Id="rId9" Type="http://schemas.openxmlformats.org/officeDocument/2006/relationships/image" Target="../media/image9.png"/><Relationship Id="rId14" Type="http://schemas.openxmlformats.org/officeDocument/2006/relationships/image" Target="../media/image15.png"/><Relationship Id="rId22" Type="http://schemas.openxmlformats.org/officeDocument/2006/relationships/image" Target="../media/image19.png"/><Relationship Id="rId27" Type="http://schemas.openxmlformats.org/officeDocument/2006/relationships/image" Target="../media/image24.jp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image" Target="../media/image34.png"/><Relationship Id="rId26" Type="http://schemas.openxmlformats.org/officeDocument/2006/relationships/image" Target="../media/image42.png"/><Relationship Id="rId39" Type="http://schemas.openxmlformats.org/officeDocument/2006/relationships/image" Target="../media/image23.png"/><Relationship Id="rId21" Type="http://schemas.openxmlformats.org/officeDocument/2006/relationships/image" Target="../media/image37.png"/><Relationship Id="rId34" Type="http://schemas.openxmlformats.org/officeDocument/2006/relationships/image" Target="../media/image50.png"/><Relationship Id="rId7" Type="http://schemas.openxmlformats.org/officeDocument/2006/relationships/image" Target="../media/image7.png"/><Relationship Id="rId2" Type="http://schemas.openxmlformats.org/officeDocument/2006/relationships/image" Target="../media/image32.png"/><Relationship Id="rId16" Type="http://schemas.openxmlformats.org/officeDocument/2006/relationships/image" Target="../media/image17.png"/><Relationship Id="rId20" Type="http://schemas.openxmlformats.org/officeDocument/2006/relationships/image" Target="../media/image36.png"/><Relationship Id="rId29" Type="http://schemas.openxmlformats.org/officeDocument/2006/relationships/image" Target="../media/image45.png"/><Relationship Id="rId41" Type="http://schemas.openxmlformats.org/officeDocument/2006/relationships/hyperlink" Target="http://www.betaasansor.com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12.png"/><Relationship Id="rId24" Type="http://schemas.openxmlformats.org/officeDocument/2006/relationships/image" Target="../media/image40.png"/><Relationship Id="rId32" Type="http://schemas.openxmlformats.org/officeDocument/2006/relationships/image" Target="../media/image48.png"/><Relationship Id="rId37" Type="http://schemas.openxmlformats.org/officeDocument/2006/relationships/image" Target="../media/image21.png"/><Relationship Id="rId40" Type="http://schemas.openxmlformats.org/officeDocument/2006/relationships/image" Target="../media/image24.jpg"/><Relationship Id="rId5" Type="http://schemas.openxmlformats.org/officeDocument/2006/relationships/image" Target="../media/image27.png"/><Relationship Id="rId15" Type="http://schemas.openxmlformats.org/officeDocument/2006/relationships/image" Target="../media/image16.png"/><Relationship Id="rId23" Type="http://schemas.openxmlformats.org/officeDocument/2006/relationships/image" Target="../media/image39.png"/><Relationship Id="rId28" Type="http://schemas.openxmlformats.org/officeDocument/2006/relationships/image" Target="../media/image44.png"/><Relationship Id="rId36" Type="http://schemas.openxmlformats.org/officeDocument/2006/relationships/image" Target="../media/image20.png"/><Relationship Id="rId10" Type="http://schemas.openxmlformats.org/officeDocument/2006/relationships/image" Target="../media/image11.png"/><Relationship Id="rId19" Type="http://schemas.openxmlformats.org/officeDocument/2006/relationships/image" Target="../media/image35.png"/><Relationship Id="rId31" Type="http://schemas.openxmlformats.org/officeDocument/2006/relationships/image" Target="../media/image47.jpg"/><Relationship Id="rId4" Type="http://schemas.openxmlformats.org/officeDocument/2006/relationships/image" Target="../media/image33.png"/><Relationship Id="rId9" Type="http://schemas.openxmlformats.org/officeDocument/2006/relationships/image" Target="../media/image9.png"/><Relationship Id="rId14" Type="http://schemas.openxmlformats.org/officeDocument/2006/relationships/image" Target="../media/image15.png"/><Relationship Id="rId22" Type="http://schemas.openxmlformats.org/officeDocument/2006/relationships/image" Target="../media/image38.png"/><Relationship Id="rId27" Type="http://schemas.openxmlformats.org/officeDocument/2006/relationships/image" Target="../media/image43.png"/><Relationship Id="rId30" Type="http://schemas.openxmlformats.org/officeDocument/2006/relationships/image" Target="../media/image46.png"/><Relationship Id="rId35" Type="http://schemas.openxmlformats.org/officeDocument/2006/relationships/image" Target="../media/image19.png"/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12" Type="http://schemas.openxmlformats.org/officeDocument/2006/relationships/image" Target="../media/image13.png"/><Relationship Id="rId17" Type="http://schemas.openxmlformats.org/officeDocument/2006/relationships/image" Target="../media/image18.jpg"/><Relationship Id="rId25" Type="http://schemas.openxmlformats.org/officeDocument/2006/relationships/image" Target="../media/image41.png"/><Relationship Id="rId33" Type="http://schemas.openxmlformats.org/officeDocument/2006/relationships/image" Target="../media/image49.png"/><Relationship Id="rId38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44849" y="107037"/>
            <a:ext cx="5161280" cy="7345680"/>
            <a:chOff x="5344849" y="107037"/>
            <a:chExt cx="5161280" cy="7345680"/>
          </a:xfrm>
        </p:grpSpPr>
        <p:sp>
          <p:nvSpPr>
            <p:cNvPr id="3" name="object 3"/>
            <p:cNvSpPr/>
            <p:nvPr/>
          </p:nvSpPr>
          <p:spPr>
            <a:xfrm>
              <a:off x="5413563" y="108000"/>
              <a:ext cx="3712845" cy="7343775"/>
            </a:xfrm>
            <a:custGeom>
              <a:avLst/>
              <a:gdLst/>
              <a:ahLst/>
              <a:cxnLst/>
              <a:rect l="l" t="t" r="r" b="b"/>
              <a:pathLst>
                <a:path w="3712845" h="7343775">
                  <a:moveTo>
                    <a:pt x="0" y="7343543"/>
                  </a:moveTo>
                  <a:lnTo>
                    <a:pt x="0" y="2228"/>
                  </a:lnTo>
                  <a:lnTo>
                    <a:pt x="0" y="0"/>
                  </a:lnTo>
                </a:path>
                <a:path w="3712845" h="7343775">
                  <a:moveTo>
                    <a:pt x="109192" y="7343543"/>
                  </a:moveTo>
                  <a:lnTo>
                    <a:pt x="109192" y="2228"/>
                  </a:lnTo>
                  <a:lnTo>
                    <a:pt x="109192" y="0"/>
                  </a:lnTo>
                </a:path>
                <a:path w="3712845" h="7343775">
                  <a:moveTo>
                    <a:pt x="218369" y="7343543"/>
                  </a:moveTo>
                  <a:lnTo>
                    <a:pt x="218369" y="2228"/>
                  </a:lnTo>
                  <a:lnTo>
                    <a:pt x="218369" y="0"/>
                  </a:lnTo>
                </a:path>
                <a:path w="3712845" h="7343775">
                  <a:moveTo>
                    <a:pt x="327553" y="7343543"/>
                  </a:moveTo>
                  <a:lnTo>
                    <a:pt x="327553" y="2228"/>
                  </a:lnTo>
                  <a:lnTo>
                    <a:pt x="327553" y="0"/>
                  </a:lnTo>
                </a:path>
                <a:path w="3712845" h="7343775">
                  <a:moveTo>
                    <a:pt x="436738" y="7343543"/>
                  </a:moveTo>
                  <a:lnTo>
                    <a:pt x="436738" y="2228"/>
                  </a:lnTo>
                  <a:lnTo>
                    <a:pt x="436738" y="0"/>
                  </a:lnTo>
                </a:path>
                <a:path w="3712845" h="7343775">
                  <a:moveTo>
                    <a:pt x="545923" y="7343543"/>
                  </a:moveTo>
                  <a:lnTo>
                    <a:pt x="545923" y="2228"/>
                  </a:lnTo>
                  <a:lnTo>
                    <a:pt x="545923" y="0"/>
                  </a:lnTo>
                </a:path>
                <a:path w="3712845" h="7343775">
                  <a:moveTo>
                    <a:pt x="655107" y="7343543"/>
                  </a:moveTo>
                  <a:lnTo>
                    <a:pt x="655107" y="2228"/>
                  </a:lnTo>
                  <a:lnTo>
                    <a:pt x="655107" y="0"/>
                  </a:lnTo>
                </a:path>
                <a:path w="3712845" h="7343775">
                  <a:moveTo>
                    <a:pt x="764292" y="7343543"/>
                  </a:moveTo>
                  <a:lnTo>
                    <a:pt x="764292" y="2228"/>
                  </a:lnTo>
                  <a:lnTo>
                    <a:pt x="764292" y="0"/>
                  </a:lnTo>
                </a:path>
                <a:path w="3712845" h="7343775">
                  <a:moveTo>
                    <a:pt x="873476" y="7343543"/>
                  </a:moveTo>
                  <a:lnTo>
                    <a:pt x="873476" y="2228"/>
                  </a:lnTo>
                  <a:lnTo>
                    <a:pt x="873476" y="0"/>
                  </a:lnTo>
                </a:path>
                <a:path w="3712845" h="7343775">
                  <a:moveTo>
                    <a:pt x="982661" y="7343543"/>
                  </a:moveTo>
                  <a:lnTo>
                    <a:pt x="982661" y="2228"/>
                  </a:lnTo>
                  <a:lnTo>
                    <a:pt x="982661" y="0"/>
                  </a:lnTo>
                </a:path>
                <a:path w="3712845" h="7343775">
                  <a:moveTo>
                    <a:pt x="1091846" y="7343543"/>
                  </a:moveTo>
                  <a:lnTo>
                    <a:pt x="1091846" y="2228"/>
                  </a:lnTo>
                  <a:lnTo>
                    <a:pt x="1091846" y="0"/>
                  </a:lnTo>
                </a:path>
                <a:path w="3712845" h="7343775">
                  <a:moveTo>
                    <a:pt x="1201023" y="7343543"/>
                  </a:moveTo>
                  <a:lnTo>
                    <a:pt x="1201023" y="2228"/>
                  </a:lnTo>
                  <a:lnTo>
                    <a:pt x="1201023" y="0"/>
                  </a:lnTo>
                </a:path>
                <a:path w="3712845" h="7343775">
                  <a:moveTo>
                    <a:pt x="1310215" y="7343543"/>
                  </a:moveTo>
                  <a:lnTo>
                    <a:pt x="1310215" y="2228"/>
                  </a:lnTo>
                  <a:lnTo>
                    <a:pt x="1310215" y="0"/>
                  </a:lnTo>
                </a:path>
                <a:path w="3712845" h="7343775">
                  <a:moveTo>
                    <a:pt x="1419392" y="7343543"/>
                  </a:moveTo>
                  <a:lnTo>
                    <a:pt x="1419392" y="2228"/>
                  </a:lnTo>
                  <a:lnTo>
                    <a:pt x="1419392" y="0"/>
                  </a:lnTo>
                </a:path>
                <a:path w="3712845" h="7343775">
                  <a:moveTo>
                    <a:pt x="1528576" y="7343543"/>
                  </a:moveTo>
                  <a:lnTo>
                    <a:pt x="1528576" y="2228"/>
                  </a:lnTo>
                  <a:lnTo>
                    <a:pt x="1528576" y="0"/>
                  </a:lnTo>
                </a:path>
                <a:path w="3712845" h="7343775">
                  <a:moveTo>
                    <a:pt x="1637761" y="7343543"/>
                  </a:moveTo>
                  <a:lnTo>
                    <a:pt x="1637761" y="2228"/>
                  </a:lnTo>
                  <a:lnTo>
                    <a:pt x="1637761" y="0"/>
                  </a:lnTo>
                </a:path>
                <a:path w="3712845" h="7343775">
                  <a:moveTo>
                    <a:pt x="1746946" y="7343543"/>
                  </a:moveTo>
                  <a:lnTo>
                    <a:pt x="1746946" y="2228"/>
                  </a:lnTo>
                  <a:lnTo>
                    <a:pt x="1746946" y="0"/>
                  </a:lnTo>
                </a:path>
                <a:path w="3712845" h="7343775">
                  <a:moveTo>
                    <a:pt x="1856130" y="7343543"/>
                  </a:moveTo>
                  <a:lnTo>
                    <a:pt x="1856130" y="2228"/>
                  </a:lnTo>
                  <a:lnTo>
                    <a:pt x="1856130" y="0"/>
                  </a:lnTo>
                </a:path>
                <a:path w="3712845" h="7343775">
                  <a:moveTo>
                    <a:pt x="1965315" y="7343543"/>
                  </a:moveTo>
                  <a:lnTo>
                    <a:pt x="1965315" y="2228"/>
                  </a:lnTo>
                  <a:lnTo>
                    <a:pt x="1965315" y="0"/>
                  </a:lnTo>
                </a:path>
                <a:path w="3712845" h="7343775">
                  <a:moveTo>
                    <a:pt x="2074500" y="7343543"/>
                  </a:moveTo>
                  <a:lnTo>
                    <a:pt x="2074500" y="2228"/>
                  </a:lnTo>
                  <a:lnTo>
                    <a:pt x="2074500" y="0"/>
                  </a:lnTo>
                </a:path>
                <a:path w="3712845" h="7343775">
                  <a:moveTo>
                    <a:pt x="2183684" y="7343543"/>
                  </a:moveTo>
                  <a:lnTo>
                    <a:pt x="2183684" y="2228"/>
                  </a:lnTo>
                  <a:lnTo>
                    <a:pt x="2183684" y="0"/>
                  </a:lnTo>
                </a:path>
                <a:path w="3712845" h="7343775">
                  <a:moveTo>
                    <a:pt x="2292869" y="7343543"/>
                  </a:moveTo>
                  <a:lnTo>
                    <a:pt x="2292869" y="2228"/>
                  </a:lnTo>
                  <a:lnTo>
                    <a:pt x="2292869" y="0"/>
                  </a:lnTo>
                </a:path>
                <a:path w="3712845" h="7343775">
                  <a:moveTo>
                    <a:pt x="2402046" y="7343543"/>
                  </a:moveTo>
                  <a:lnTo>
                    <a:pt x="2402046" y="2228"/>
                  </a:lnTo>
                  <a:lnTo>
                    <a:pt x="2402046" y="0"/>
                  </a:lnTo>
                </a:path>
                <a:path w="3712845" h="7343775">
                  <a:moveTo>
                    <a:pt x="2511199" y="7343543"/>
                  </a:moveTo>
                  <a:lnTo>
                    <a:pt x="2511199" y="2228"/>
                  </a:lnTo>
                  <a:lnTo>
                    <a:pt x="2511199" y="0"/>
                  </a:lnTo>
                </a:path>
                <a:path w="3712845" h="7343775">
                  <a:moveTo>
                    <a:pt x="2620454" y="7343543"/>
                  </a:moveTo>
                  <a:lnTo>
                    <a:pt x="2620454" y="2228"/>
                  </a:lnTo>
                  <a:lnTo>
                    <a:pt x="2620454" y="0"/>
                  </a:lnTo>
                </a:path>
                <a:path w="3712845" h="7343775">
                  <a:moveTo>
                    <a:pt x="2729630" y="7343543"/>
                  </a:moveTo>
                  <a:lnTo>
                    <a:pt x="2729630" y="2228"/>
                  </a:lnTo>
                  <a:lnTo>
                    <a:pt x="2729630" y="0"/>
                  </a:lnTo>
                </a:path>
                <a:path w="3712845" h="7343775">
                  <a:moveTo>
                    <a:pt x="2838807" y="7343543"/>
                  </a:moveTo>
                  <a:lnTo>
                    <a:pt x="2838807" y="2228"/>
                  </a:lnTo>
                  <a:lnTo>
                    <a:pt x="2838807" y="0"/>
                  </a:lnTo>
                </a:path>
                <a:path w="3712845" h="7343775">
                  <a:moveTo>
                    <a:pt x="2947984" y="7343543"/>
                  </a:moveTo>
                  <a:lnTo>
                    <a:pt x="2947984" y="2228"/>
                  </a:lnTo>
                  <a:lnTo>
                    <a:pt x="2947984" y="0"/>
                  </a:lnTo>
                </a:path>
                <a:path w="3712845" h="7343775">
                  <a:moveTo>
                    <a:pt x="3057161" y="7343543"/>
                  </a:moveTo>
                  <a:lnTo>
                    <a:pt x="3057161" y="2228"/>
                  </a:lnTo>
                  <a:lnTo>
                    <a:pt x="3057161" y="0"/>
                  </a:lnTo>
                </a:path>
                <a:path w="3712845" h="7343775">
                  <a:moveTo>
                    <a:pt x="3166338" y="7343543"/>
                  </a:moveTo>
                  <a:lnTo>
                    <a:pt x="3166338" y="2228"/>
                  </a:lnTo>
                  <a:lnTo>
                    <a:pt x="3166338" y="0"/>
                  </a:lnTo>
                </a:path>
                <a:path w="3712845" h="7343775">
                  <a:moveTo>
                    <a:pt x="3275515" y="7343543"/>
                  </a:moveTo>
                  <a:lnTo>
                    <a:pt x="3275515" y="2228"/>
                  </a:lnTo>
                  <a:lnTo>
                    <a:pt x="3275515" y="0"/>
                  </a:lnTo>
                </a:path>
                <a:path w="3712845" h="7343775">
                  <a:moveTo>
                    <a:pt x="3384692" y="7343543"/>
                  </a:moveTo>
                  <a:lnTo>
                    <a:pt x="3384692" y="2228"/>
                  </a:lnTo>
                  <a:lnTo>
                    <a:pt x="3384692" y="0"/>
                  </a:lnTo>
                </a:path>
                <a:path w="3712845" h="7343775">
                  <a:moveTo>
                    <a:pt x="3493869" y="7343543"/>
                  </a:moveTo>
                  <a:lnTo>
                    <a:pt x="3493869" y="2228"/>
                  </a:lnTo>
                  <a:lnTo>
                    <a:pt x="3493869" y="0"/>
                  </a:lnTo>
                </a:path>
                <a:path w="3712845" h="7343775">
                  <a:moveTo>
                    <a:pt x="3603046" y="7343543"/>
                  </a:moveTo>
                  <a:lnTo>
                    <a:pt x="3603046" y="2228"/>
                  </a:lnTo>
                  <a:lnTo>
                    <a:pt x="3603046" y="0"/>
                  </a:lnTo>
                </a:path>
                <a:path w="3712845" h="7343775">
                  <a:moveTo>
                    <a:pt x="3712223" y="7343543"/>
                  </a:moveTo>
                  <a:lnTo>
                    <a:pt x="3712223" y="2228"/>
                  </a:lnTo>
                  <a:lnTo>
                    <a:pt x="3712223" y="0"/>
                  </a:lnTo>
                </a:path>
              </a:pathLst>
            </a:custGeom>
            <a:ln w="4371">
              <a:solidFill>
                <a:srgbClr val="C5C6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235040" y="108000"/>
              <a:ext cx="436880" cy="7343775"/>
            </a:xfrm>
            <a:custGeom>
              <a:avLst/>
              <a:gdLst/>
              <a:ahLst/>
              <a:cxnLst/>
              <a:rect l="l" t="t" r="r" b="b"/>
              <a:pathLst>
                <a:path w="436879" h="7343775">
                  <a:moveTo>
                    <a:pt x="0" y="4202989"/>
                  </a:moveTo>
                  <a:lnTo>
                    <a:pt x="0" y="7343543"/>
                  </a:lnTo>
                </a:path>
                <a:path w="436879" h="7343775">
                  <a:moveTo>
                    <a:pt x="0" y="1404315"/>
                  </a:moveTo>
                  <a:lnTo>
                    <a:pt x="0" y="4035430"/>
                  </a:lnTo>
                </a:path>
                <a:path w="436879" h="7343775">
                  <a:moveTo>
                    <a:pt x="0" y="0"/>
                  </a:moveTo>
                  <a:lnTo>
                    <a:pt x="0" y="1236757"/>
                  </a:lnTo>
                </a:path>
                <a:path w="436879" h="7343775">
                  <a:moveTo>
                    <a:pt x="109176" y="4202989"/>
                  </a:moveTo>
                  <a:lnTo>
                    <a:pt x="109176" y="7343543"/>
                  </a:lnTo>
                </a:path>
                <a:path w="436879" h="7343775">
                  <a:moveTo>
                    <a:pt x="109176" y="1404315"/>
                  </a:moveTo>
                  <a:lnTo>
                    <a:pt x="109176" y="4035430"/>
                  </a:lnTo>
                </a:path>
                <a:path w="436879" h="7343775">
                  <a:moveTo>
                    <a:pt x="109176" y="0"/>
                  </a:moveTo>
                  <a:lnTo>
                    <a:pt x="109176" y="1236757"/>
                  </a:lnTo>
                </a:path>
                <a:path w="436879" h="7343775">
                  <a:moveTo>
                    <a:pt x="218353" y="4202989"/>
                  </a:moveTo>
                  <a:lnTo>
                    <a:pt x="218353" y="7343543"/>
                  </a:lnTo>
                </a:path>
                <a:path w="436879" h="7343775">
                  <a:moveTo>
                    <a:pt x="218353" y="1404315"/>
                  </a:moveTo>
                  <a:lnTo>
                    <a:pt x="218353" y="4035430"/>
                  </a:lnTo>
                </a:path>
                <a:path w="436879" h="7343775">
                  <a:moveTo>
                    <a:pt x="218353" y="0"/>
                  </a:moveTo>
                  <a:lnTo>
                    <a:pt x="218353" y="1236757"/>
                  </a:lnTo>
                </a:path>
                <a:path w="436879" h="7343775">
                  <a:moveTo>
                    <a:pt x="327530" y="4202989"/>
                  </a:moveTo>
                  <a:lnTo>
                    <a:pt x="327530" y="7343543"/>
                  </a:lnTo>
                </a:path>
                <a:path w="436879" h="7343775">
                  <a:moveTo>
                    <a:pt x="327530" y="1404315"/>
                  </a:moveTo>
                  <a:lnTo>
                    <a:pt x="327530" y="4035430"/>
                  </a:lnTo>
                </a:path>
                <a:path w="436879" h="7343775">
                  <a:moveTo>
                    <a:pt x="327530" y="0"/>
                  </a:moveTo>
                  <a:lnTo>
                    <a:pt x="327530" y="1236757"/>
                  </a:lnTo>
                </a:path>
                <a:path w="436879" h="7343775">
                  <a:moveTo>
                    <a:pt x="436707" y="4202989"/>
                  </a:moveTo>
                  <a:lnTo>
                    <a:pt x="436707" y="7343543"/>
                  </a:lnTo>
                </a:path>
                <a:path w="436879" h="7343775">
                  <a:moveTo>
                    <a:pt x="436707" y="1404315"/>
                  </a:moveTo>
                  <a:lnTo>
                    <a:pt x="436707" y="4035430"/>
                  </a:lnTo>
                </a:path>
                <a:path w="436879" h="7343775">
                  <a:moveTo>
                    <a:pt x="436707" y="0"/>
                  </a:moveTo>
                  <a:lnTo>
                    <a:pt x="436707" y="1236757"/>
                  </a:lnTo>
                </a:path>
              </a:pathLst>
            </a:custGeom>
            <a:ln w="4371">
              <a:solidFill>
                <a:srgbClr val="C5C6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45813" y="108000"/>
              <a:ext cx="5158105" cy="7343775"/>
            </a:xfrm>
            <a:custGeom>
              <a:avLst/>
              <a:gdLst/>
              <a:ahLst/>
              <a:cxnLst/>
              <a:rect l="l" t="t" r="r" b="b"/>
              <a:pathLst>
                <a:path w="5158105" h="7343775">
                  <a:moveTo>
                    <a:pt x="4435111" y="7343543"/>
                  </a:moveTo>
                  <a:lnTo>
                    <a:pt x="4435111" y="2228"/>
                  </a:lnTo>
                  <a:lnTo>
                    <a:pt x="4435111" y="0"/>
                  </a:lnTo>
                </a:path>
                <a:path w="5158105" h="7343775">
                  <a:moveTo>
                    <a:pt x="4544288" y="7343543"/>
                  </a:moveTo>
                  <a:lnTo>
                    <a:pt x="4544288" y="2228"/>
                  </a:lnTo>
                  <a:lnTo>
                    <a:pt x="4544288" y="0"/>
                  </a:lnTo>
                </a:path>
                <a:path w="5158105" h="7343775">
                  <a:moveTo>
                    <a:pt x="4653465" y="7343543"/>
                  </a:moveTo>
                  <a:lnTo>
                    <a:pt x="4653465" y="2228"/>
                  </a:lnTo>
                  <a:lnTo>
                    <a:pt x="4653465" y="0"/>
                  </a:lnTo>
                </a:path>
                <a:path w="5158105" h="7343775">
                  <a:moveTo>
                    <a:pt x="4762642" y="7343543"/>
                  </a:moveTo>
                  <a:lnTo>
                    <a:pt x="4762642" y="2228"/>
                  </a:lnTo>
                  <a:lnTo>
                    <a:pt x="4762642" y="0"/>
                  </a:lnTo>
                </a:path>
                <a:path w="5158105" h="7343775">
                  <a:moveTo>
                    <a:pt x="4871819" y="7343543"/>
                  </a:moveTo>
                  <a:lnTo>
                    <a:pt x="4871819" y="2228"/>
                  </a:lnTo>
                  <a:lnTo>
                    <a:pt x="4871819" y="0"/>
                  </a:lnTo>
                </a:path>
                <a:path w="5158105" h="7343775">
                  <a:moveTo>
                    <a:pt x="4981073" y="7343543"/>
                  </a:moveTo>
                  <a:lnTo>
                    <a:pt x="4981073" y="2228"/>
                  </a:lnTo>
                  <a:lnTo>
                    <a:pt x="4981073" y="0"/>
                  </a:lnTo>
                </a:path>
                <a:path w="5158105" h="7343775">
                  <a:moveTo>
                    <a:pt x="5090250" y="7343543"/>
                  </a:moveTo>
                  <a:lnTo>
                    <a:pt x="5090250" y="2228"/>
                  </a:lnTo>
                  <a:lnTo>
                    <a:pt x="5090250" y="0"/>
                  </a:lnTo>
                </a:path>
                <a:path w="5158105" h="7343775">
                  <a:moveTo>
                    <a:pt x="0" y="7275793"/>
                  </a:moveTo>
                  <a:lnTo>
                    <a:pt x="5155709" y="7275793"/>
                  </a:lnTo>
                  <a:lnTo>
                    <a:pt x="5157945" y="7275793"/>
                  </a:lnTo>
                </a:path>
                <a:path w="5158105" h="7343775">
                  <a:moveTo>
                    <a:pt x="0" y="7166578"/>
                  </a:moveTo>
                  <a:lnTo>
                    <a:pt x="5155709" y="7166578"/>
                  </a:lnTo>
                  <a:lnTo>
                    <a:pt x="5157945" y="7166578"/>
                  </a:lnTo>
                </a:path>
                <a:path w="5158105" h="7343775">
                  <a:moveTo>
                    <a:pt x="0" y="7057362"/>
                  </a:moveTo>
                  <a:lnTo>
                    <a:pt x="5155709" y="7057362"/>
                  </a:lnTo>
                  <a:lnTo>
                    <a:pt x="5157945" y="7057362"/>
                  </a:lnTo>
                </a:path>
                <a:path w="5158105" h="7343775">
                  <a:moveTo>
                    <a:pt x="0" y="6948154"/>
                  </a:moveTo>
                  <a:lnTo>
                    <a:pt x="5155709" y="6948154"/>
                  </a:lnTo>
                  <a:lnTo>
                    <a:pt x="5157945" y="6948154"/>
                  </a:lnTo>
                </a:path>
                <a:path w="5158105" h="7343775">
                  <a:moveTo>
                    <a:pt x="0" y="6838939"/>
                  </a:moveTo>
                  <a:lnTo>
                    <a:pt x="5155709" y="6838939"/>
                  </a:lnTo>
                  <a:lnTo>
                    <a:pt x="5157945" y="6838939"/>
                  </a:lnTo>
                </a:path>
                <a:path w="5158105" h="7343775">
                  <a:moveTo>
                    <a:pt x="0" y="6729723"/>
                  </a:moveTo>
                  <a:lnTo>
                    <a:pt x="5155709" y="6729723"/>
                  </a:lnTo>
                  <a:lnTo>
                    <a:pt x="5157945" y="6729723"/>
                  </a:lnTo>
                </a:path>
                <a:path w="5158105" h="7343775">
                  <a:moveTo>
                    <a:pt x="0" y="6620516"/>
                  </a:moveTo>
                  <a:lnTo>
                    <a:pt x="5155709" y="6620516"/>
                  </a:lnTo>
                  <a:lnTo>
                    <a:pt x="5157945" y="6620516"/>
                  </a:lnTo>
                </a:path>
                <a:path w="5158105" h="7343775">
                  <a:moveTo>
                    <a:pt x="0" y="6511300"/>
                  </a:moveTo>
                  <a:lnTo>
                    <a:pt x="5155709" y="6511300"/>
                  </a:lnTo>
                  <a:lnTo>
                    <a:pt x="5157945" y="6511300"/>
                  </a:lnTo>
                </a:path>
                <a:path w="5158105" h="7343775">
                  <a:moveTo>
                    <a:pt x="0" y="6402085"/>
                  </a:moveTo>
                  <a:lnTo>
                    <a:pt x="5155709" y="6402085"/>
                  </a:lnTo>
                  <a:lnTo>
                    <a:pt x="5157945" y="6402085"/>
                  </a:lnTo>
                </a:path>
                <a:path w="5158105" h="7343775">
                  <a:moveTo>
                    <a:pt x="0" y="6292877"/>
                  </a:moveTo>
                  <a:lnTo>
                    <a:pt x="5155709" y="6292877"/>
                  </a:lnTo>
                  <a:lnTo>
                    <a:pt x="5157945" y="6292877"/>
                  </a:lnTo>
                </a:path>
                <a:path w="5158105" h="7343775">
                  <a:moveTo>
                    <a:pt x="0" y="6183662"/>
                  </a:moveTo>
                  <a:lnTo>
                    <a:pt x="5155709" y="6183662"/>
                  </a:lnTo>
                  <a:lnTo>
                    <a:pt x="5157945" y="6183662"/>
                  </a:lnTo>
                </a:path>
                <a:path w="5158105" h="7343775">
                  <a:moveTo>
                    <a:pt x="0" y="6074454"/>
                  </a:moveTo>
                  <a:lnTo>
                    <a:pt x="5155709" y="6074454"/>
                  </a:lnTo>
                  <a:lnTo>
                    <a:pt x="5157945" y="6074454"/>
                  </a:lnTo>
                </a:path>
                <a:path w="5158105" h="7343775">
                  <a:moveTo>
                    <a:pt x="0" y="5965238"/>
                  </a:moveTo>
                  <a:lnTo>
                    <a:pt x="5155709" y="5965238"/>
                  </a:lnTo>
                  <a:lnTo>
                    <a:pt x="5157945" y="5965238"/>
                  </a:lnTo>
                </a:path>
                <a:path w="5158105" h="7343775">
                  <a:moveTo>
                    <a:pt x="0" y="5856023"/>
                  </a:moveTo>
                  <a:lnTo>
                    <a:pt x="5155709" y="5856023"/>
                  </a:lnTo>
                  <a:lnTo>
                    <a:pt x="5157945" y="5856023"/>
                  </a:lnTo>
                </a:path>
                <a:path w="5158105" h="7343775">
                  <a:moveTo>
                    <a:pt x="0" y="5746815"/>
                  </a:moveTo>
                  <a:lnTo>
                    <a:pt x="5155709" y="5746815"/>
                  </a:lnTo>
                  <a:lnTo>
                    <a:pt x="5157945" y="5746815"/>
                  </a:lnTo>
                </a:path>
                <a:path w="5158105" h="7343775">
                  <a:moveTo>
                    <a:pt x="0" y="5637600"/>
                  </a:moveTo>
                  <a:lnTo>
                    <a:pt x="5155709" y="5637600"/>
                  </a:lnTo>
                  <a:lnTo>
                    <a:pt x="5157945" y="5637600"/>
                  </a:lnTo>
                </a:path>
                <a:path w="5158105" h="7343775">
                  <a:moveTo>
                    <a:pt x="0" y="5528384"/>
                  </a:moveTo>
                  <a:lnTo>
                    <a:pt x="5155709" y="5528384"/>
                  </a:lnTo>
                  <a:lnTo>
                    <a:pt x="5157945" y="5528384"/>
                  </a:lnTo>
                </a:path>
                <a:path w="5158105" h="7343775">
                  <a:moveTo>
                    <a:pt x="0" y="5419176"/>
                  </a:moveTo>
                  <a:lnTo>
                    <a:pt x="5155709" y="5419176"/>
                  </a:lnTo>
                  <a:lnTo>
                    <a:pt x="5157945" y="5419176"/>
                  </a:lnTo>
                </a:path>
                <a:path w="5158105" h="7343775">
                  <a:moveTo>
                    <a:pt x="0" y="5309961"/>
                  </a:moveTo>
                  <a:lnTo>
                    <a:pt x="5155709" y="5309961"/>
                  </a:lnTo>
                  <a:lnTo>
                    <a:pt x="5157945" y="5309961"/>
                  </a:lnTo>
                </a:path>
                <a:path w="5158105" h="7343775">
                  <a:moveTo>
                    <a:pt x="0" y="5200746"/>
                  </a:moveTo>
                  <a:lnTo>
                    <a:pt x="5155709" y="5200746"/>
                  </a:lnTo>
                  <a:lnTo>
                    <a:pt x="5157945" y="5200746"/>
                  </a:lnTo>
                </a:path>
                <a:path w="5158105" h="7343775">
                  <a:moveTo>
                    <a:pt x="0" y="5091538"/>
                  </a:moveTo>
                  <a:lnTo>
                    <a:pt x="5155709" y="5091538"/>
                  </a:lnTo>
                  <a:lnTo>
                    <a:pt x="5157945" y="5091538"/>
                  </a:lnTo>
                </a:path>
                <a:path w="5158105" h="7343775">
                  <a:moveTo>
                    <a:pt x="0" y="4982322"/>
                  </a:moveTo>
                  <a:lnTo>
                    <a:pt x="5155709" y="4982322"/>
                  </a:lnTo>
                  <a:lnTo>
                    <a:pt x="5157945" y="4982322"/>
                  </a:lnTo>
                </a:path>
                <a:path w="5158105" h="7343775">
                  <a:moveTo>
                    <a:pt x="0" y="4873107"/>
                  </a:moveTo>
                  <a:lnTo>
                    <a:pt x="5155709" y="4873107"/>
                  </a:lnTo>
                  <a:lnTo>
                    <a:pt x="5157945" y="4873107"/>
                  </a:lnTo>
                </a:path>
                <a:path w="5158105" h="7343775">
                  <a:moveTo>
                    <a:pt x="0" y="4763899"/>
                  </a:moveTo>
                  <a:lnTo>
                    <a:pt x="5155709" y="4763899"/>
                  </a:lnTo>
                  <a:lnTo>
                    <a:pt x="5157945" y="4763899"/>
                  </a:lnTo>
                </a:path>
                <a:path w="5158105" h="7343775">
                  <a:moveTo>
                    <a:pt x="0" y="4654684"/>
                  </a:moveTo>
                  <a:lnTo>
                    <a:pt x="5155709" y="4654684"/>
                  </a:lnTo>
                  <a:lnTo>
                    <a:pt x="5157945" y="4654684"/>
                  </a:lnTo>
                </a:path>
                <a:path w="5158105" h="7343775">
                  <a:moveTo>
                    <a:pt x="0" y="4545468"/>
                  </a:moveTo>
                  <a:lnTo>
                    <a:pt x="5155709" y="4545468"/>
                  </a:lnTo>
                  <a:lnTo>
                    <a:pt x="5157945" y="4545468"/>
                  </a:lnTo>
                </a:path>
                <a:path w="5158105" h="7343775">
                  <a:moveTo>
                    <a:pt x="0" y="4436260"/>
                  </a:moveTo>
                  <a:lnTo>
                    <a:pt x="5155709" y="4436260"/>
                  </a:lnTo>
                  <a:lnTo>
                    <a:pt x="5157945" y="4436260"/>
                  </a:lnTo>
                </a:path>
                <a:path w="5158105" h="7343775">
                  <a:moveTo>
                    <a:pt x="0" y="4327045"/>
                  </a:moveTo>
                  <a:lnTo>
                    <a:pt x="5155709" y="4327045"/>
                  </a:lnTo>
                  <a:lnTo>
                    <a:pt x="5157945" y="4327045"/>
                  </a:lnTo>
                </a:path>
                <a:path w="5158105" h="7343775">
                  <a:moveTo>
                    <a:pt x="0" y="4217837"/>
                  </a:moveTo>
                  <a:lnTo>
                    <a:pt x="5155709" y="4217837"/>
                  </a:lnTo>
                  <a:lnTo>
                    <a:pt x="5157945" y="4217837"/>
                  </a:lnTo>
                </a:path>
                <a:path w="5158105" h="7343775">
                  <a:moveTo>
                    <a:pt x="0" y="4108622"/>
                  </a:moveTo>
                  <a:lnTo>
                    <a:pt x="5155709" y="4108622"/>
                  </a:lnTo>
                  <a:lnTo>
                    <a:pt x="5157945" y="4108622"/>
                  </a:lnTo>
                </a:path>
                <a:path w="5158105" h="7343775">
                  <a:moveTo>
                    <a:pt x="0" y="3999406"/>
                  </a:moveTo>
                  <a:lnTo>
                    <a:pt x="5155709" y="3999406"/>
                  </a:lnTo>
                  <a:lnTo>
                    <a:pt x="5157945" y="3999406"/>
                  </a:lnTo>
                </a:path>
                <a:path w="5158105" h="7343775">
                  <a:moveTo>
                    <a:pt x="0" y="3890199"/>
                  </a:moveTo>
                  <a:lnTo>
                    <a:pt x="5155709" y="3890199"/>
                  </a:lnTo>
                  <a:lnTo>
                    <a:pt x="5157945" y="3890199"/>
                  </a:lnTo>
                </a:path>
                <a:path w="5158105" h="7343775">
                  <a:moveTo>
                    <a:pt x="0" y="3780983"/>
                  </a:moveTo>
                  <a:lnTo>
                    <a:pt x="5155709" y="3780983"/>
                  </a:lnTo>
                  <a:lnTo>
                    <a:pt x="5157945" y="3780983"/>
                  </a:lnTo>
                </a:path>
                <a:path w="5158105" h="7343775">
                  <a:moveTo>
                    <a:pt x="0" y="3671768"/>
                  </a:moveTo>
                  <a:lnTo>
                    <a:pt x="5155709" y="3671768"/>
                  </a:lnTo>
                  <a:lnTo>
                    <a:pt x="5157945" y="3671768"/>
                  </a:lnTo>
                </a:path>
                <a:path w="5158105" h="7343775">
                  <a:moveTo>
                    <a:pt x="0" y="3562560"/>
                  </a:moveTo>
                  <a:lnTo>
                    <a:pt x="5155709" y="3562560"/>
                  </a:lnTo>
                  <a:lnTo>
                    <a:pt x="5157945" y="3562560"/>
                  </a:lnTo>
                </a:path>
                <a:path w="5158105" h="7343775">
                  <a:moveTo>
                    <a:pt x="0" y="3453344"/>
                  </a:moveTo>
                  <a:lnTo>
                    <a:pt x="5155709" y="3453344"/>
                  </a:lnTo>
                  <a:lnTo>
                    <a:pt x="5157945" y="3453344"/>
                  </a:lnTo>
                </a:path>
                <a:path w="5158105" h="7343775">
                  <a:moveTo>
                    <a:pt x="0" y="3344129"/>
                  </a:moveTo>
                  <a:lnTo>
                    <a:pt x="5155709" y="3344129"/>
                  </a:lnTo>
                  <a:lnTo>
                    <a:pt x="5157945" y="3344129"/>
                  </a:lnTo>
                </a:path>
                <a:path w="5158105" h="7343775">
                  <a:moveTo>
                    <a:pt x="0" y="3234921"/>
                  </a:moveTo>
                  <a:lnTo>
                    <a:pt x="5155709" y="3234921"/>
                  </a:lnTo>
                  <a:lnTo>
                    <a:pt x="5157945" y="3234921"/>
                  </a:lnTo>
                </a:path>
                <a:path w="5158105" h="7343775">
                  <a:moveTo>
                    <a:pt x="0" y="3125706"/>
                  </a:moveTo>
                  <a:lnTo>
                    <a:pt x="5155709" y="3125706"/>
                  </a:lnTo>
                  <a:lnTo>
                    <a:pt x="5157945" y="3125706"/>
                  </a:lnTo>
                </a:path>
                <a:path w="5158105" h="7343775">
                  <a:moveTo>
                    <a:pt x="0" y="3016498"/>
                  </a:moveTo>
                  <a:lnTo>
                    <a:pt x="5155709" y="3016498"/>
                  </a:lnTo>
                  <a:lnTo>
                    <a:pt x="5157945" y="3016498"/>
                  </a:lnTo>
                </a:path>
                <a:path w="5158105" h="7343775">
                  <a:moveTo>
                    <a:pt x="0" y="2907283"/>
                  </a:moveTo>
                  <a:lnTo>
                    <a:pt x="5155709" y="2907283"/>
                  </a:lnTo>
                  <a:lnTo>
                    <a:pt x="5157945" y="2907283"/>
                  </a:lnTo>
                </a:path>
                <a:path w="5158105" h="7343775">
                  <a:moveTo>
                    <a:pt x="0" y="2798067"/>
                  </a:moveTo>
                  <a:lnTo>
                    <a:pt x="5155709" y="2798067"/>
                  </a:lnTo>
                  <a:lnTo>
                    <a:pt x="5157945" y="2798067"/>
                  </a:lnTo>
                </a:path>
                <a:path w="5158105" h="7343775">
                  <a:moveTo>
                    <a:pt x="0" y="2688859"/>
                  </a:moveTo>
                  <a:lnTo>
                    <a:pt x="5155709" y="2688859"/>
                  </a:lnTo>
                  <a:lnTo>
                    <a:pt x="5157945" y="2688859"/>
                  </a:lnTo>
                </a:path>
                <a:path w="5158105" h="7343775">
                  <a:moveTo>
                    <a:pt x="0" y="2579644"/>
                  </a:moveTo>
                  <a:lnTo>
                    <a:pt x="5155709" y="2579644"/>
                  </a:lnTo>
                  <a:lnTo>
                    <a:pt x="5157945" y="2579644"/>
                  </a:lnTo>
                </a:path>
                <a:path w="5158105" h="7343775">
                  <a:moveTo>
                    <a:pt x="0" y="2470428"/>
                  </a:moveTo>
                  <a:lnTo>
                    <a:pt x="5155709" y="2470428"/>
                  </a:lnTo>
                  <a:lnTo>
                    <a:pt x="5157945" y="2470428"/>
                  </a:lnTo>
                </a:path>
                <a:path w="5158105" h="7343775">
                  <a:moveTo>
                    <a:pt x="0" y="2361221"/>
                  </a:moveTo>
                  <a:lnTo>
                    <a:pt x="5155709" y="2361221"/>
                  </a:lnTo>
                  <a:lnTo>
                    <a:pt x="5157945" y="2361221"/>
                  </a:lnTo>
                </a:path>
                <a:path w="5158105" h="7343775">
                  <a:moveTo>
                    <a:pt x="0" y="2252005"/>
                  </a:moveTo>
                  <a:lnTo>
                    <a:pt x="5155709" y="2252005"/>
                  </a:lnTo>
                  <a:lnTo>
                    <a:pt x="5157945" y="2252005"/>
                  </a:lnTo>
                </a:path>
                <a:path w="5158105" h="7343775">
                  <a:moveTo>
                    <a:pt x="0" y="2142790"/>
                  </a:moveTo>
                  <a:lnTo>
                    <a:pt x="5155709" y="2142790"/>
                  </a:lnTo>
                  <a:lnTo>
                    <a:pt x="5157945" y="2142790"/>
                  </a:lnTo>
                </a:path>
                <a:path w="5158105" h="7343775">
                  <a:moveTo>
                    <a:pt x="0" y="2033582"/>
                  </a:moveTo>
                  <a:lnTo>
                    <a:pt x="5155709" y="2033582"/>
                  </a:lnTo>
                  <a:lnTo>
                    <a:pt x="5157945" y="2033582"/>
                  </a:lnTo>
                </a:path>
                <a:path w="5158105" h="7343775">
                  <a:moveTo>
                    <a:pt x="0" y="1924366"/>
                  </a:moveTo>
                  <a:lnTo>
                    <a:pt x="5155709" y="1924366"/>
                  </a:lnTo>
                  <a:lnTo>
                    <a:pt x="5157945" y="1924366"/>
                  </a:lnTo>
                </a:path>
                <a:path w="5158105" h="7343775">
                  <a:moveTo>
                    <a:pt x="0" y="1815151"/>
                  </a:moveTo>
                  <a:lnTo>
                    <a:pt x="5155709" y="1815151"/>
                  </a:lnTo>
                  <a:lnTo>
                    <a:pt x="5157945" y="1815151"/>
                  </a:lnTo>
                </a:path>
                <a:path w="5158105" h="7343775">
                  <a:moveTo>
                    <a:pt x="0" y="1705943"/>
                  </a:moveTo>
                  <a:lnTo>
                    <a:pt x="5155709" y="1705943"/>
                  </a:lnTo>
                  <a:lnTo>
                    <a:pt x="5157945" y="1705943"/>
                  </a:lnTo>
                </a:path>
                <a:path w="5158105" h="7343775">
                  <a:moveTo>
                    <a:pt x="0" y="1596728"/>
                  </a:moveTo>
                  <a:lnTo>
                    <a:pt x="5155709" y="1596728"/>
                  </a:lnTo>
                  <a:lnTo>
                    <a:pt x="5157945" y="1596728"/>
                  </a:lnTo>
                </a:path>
                <a:path w="5158105" h="7343775">
                  <a:moveTo>
                    <a:pt x="0" y="1487520"/>
                  </a:moveTo>
                  <a:lnTo>
                    <a:pt x="5155709" y="1487520"/>
                  </a:lnTo>
                  <a:lnTo>
                    <a:pt x="5157945" y="1487520"/>
                  </a:lnTo>
                </a:path>
                <a:path w="5158105" h="7343775">
                  <a:moveTo>
                    <a:pt x="0" y="1378305"/>
                  </a:moveTo>
                  <a:lnTo>
                    <a:pt x="5155709" y="1378305"/>
                  </a:lnTo>
                  <a:lnTo>
                    <a:pt x="5157945" y="1378305"/>
                  </a:lnTo>
                </a:path>
                <a:path w="5158105" h="7343775">
                  <a:moveTo>
                    <a:pt x="0" y="1269089"/>
                  </a:moveTo>
                  <a:lnTo>
                    <a:pt x="5155709" y="1269089"/>
                  </a:lnTo>
                  <a:lnTo>
                    <a:pt x="5157945" y="1269089"/>
                  </a:lnTo>
                </a:path>
                <a:path w="5158105" h="7343775">
                  <a:moveTo>
                    <a:pt x="0" y="1159881"/>
                  </a:moveTo>
                  <a:lnTo>
                    <a:pt x="5155709" y="1159881"/>
                  </a:lnTo>
                  <a:lnTo>
                    <a:pt x="5157945" y="1159881"/>
                  </a:lnTo>
                </a:path>
                <a:path w="5158105" h="7343775">
                  <a:moveTo>
                    <a:pt x="0" y="1050666"/>
                  </a:moveTo>
                  <a:lnTo>
                    <a:pt x="5155709" y="1050666"/>
                  </a:lnTo>
                  <a:lnTo>
                    <a:pt x="5157945" y="1050666"/>
                  </a:lnTo>
                </a:path>
                <a:path w="5158105" h="7343775">
                  <a:moveTo>
                    <a:pt x="0" y="941450"/>
                  </a:moveTo>
                  <a:lnTo>
                    <a:pt x="5155709" y="941450"/>
                  </a:lnTo>
                  <a:lnTo>
                    <a:pt x="5157945" y="941450"/>
                  </a:lnTo>
                </a:path>
                <a:path w="5158105" h="7343775">
                  <a:moveTo>
                    <a:pt x="0" y="832235"/>
                  </a:moveTo>
                  <a:lnTo>
                    <a:pt x="5155709" y="832235"/>
                  </a:lnTo>
                  <a:lnTo>
                    <a:pt x="5157945" y="832235"/>
                  </a:lnTo>
                </a:path>
                <a:path w="5158105" h="7343775">
                  <a:moveTo>
                    <a:pt x="0" y="723028"/>
                  </a:moveTo>
                  <a:lnTo>
                    <a:pt x="5155709" y="723028"/>
                  </a:lnTo>
                  <a:lnTo>
                    <a:pt x="5157945" y="723028"/>
                  </a:lnTo>
                </a:path>
                <a:path w="5158105" h="7343775">
                  <a:moveTo>
                    <a:pt x="0" y="613815"/>
                  </a:moveTo>
                  <a:lnTo>
                    <a:pt x="5155709" y="613815"/>
                  </a:lnTo>
                  <a:lnTo>
                    <a:pt x="5157945" y="613815"/>
                  </a:lnTo>
                </a:path>
                <a:path w="5158105" h="7343775">
                  <a:moveTo>
                    <a:pt x="0" y="504602"/>
                  </a:moveTo>
                  <a:lnTo>
                    <a:pt x="5155709" y="504602"/>
                  </a:lnTo>
                  <a:lnTo>
                    <a:pt x="5157945" y="504602"/>
                  </a:lnTo>
                </a:path>
                <a:path w="5158105" h="7343775">
                  <a:moveTo>
                    <a:pt x="0" y="395390"/>
                  </a:moveTo>
                  <a:lnTo>
                    <a:pt x="5155709" y="395390"/>
                  </a:lnTo>
                  <a:lnTo>
                    <a:pt x="5157945" y="395390"/>
                  </a:lnTo>
                </a:path>
                <a:path w="5158105" h="7343775">
                  <a:moveTo>
                    <a:pt x="0" y="286177"/>
                  </a:moveTo>
                  <a:lnTo>
                    <a:pt x="5155709" y="286177"/>
                  </a:lnTo>
                  <a:lnTo>
                    <a:pt x="5157945" y="286177"/>
                  </a:lnTo>
                </a:path>
                <a:path w="5158105" h="7343775">
                  <a:moveTo>
                    <a:pt x="0" y="176964"/>
                  </a:moveTo>
                  <a:lnTo>
                    <a:pt x="5155709" y="176964"/>
                  </a:lnTo>
                  <a:lnTo>
                    <a:pt x="5157945" y="176964"/>
                  </a:lnTo>
                </a:path>
                <a:path w="5158105" h="7343775">
                  <a:moveTo>
                    <a:pt x="0" y="67750"/>
                  </a:moveTo>
                  <a:lnTo>
                    <a:pt x="5155709" y="67750"/>
                  </a:lnTo>
                  <a:lnTo>
                    <a:pt x="5157945" y="67750"/>
                  </a:lnTo>
                </a:path>
              </a:pathLst>
            </a:custGeom>
            <a:ln w="4371">
              <a:solidFill>
                <a:srgbClr val="C5C6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11393" y="173570"/>
              <a:ext cx="5026825" cy="502682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67769" y="111712"/>
              <a:ext cx="5136381" cy="733983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30498" y="1242565"/>
              <a:ext cx="473289" cy="510002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99128" y="2419642"/>
              <a:ext cx="404656" cy="272578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0099126" y="2414085"/>
              <a:ext cx="405130" cy="2727325"/>
            </a:xfrm>
            <a:custGeom>
              <a:avLst/>
              <a:gdLst/>
              <a:ahLst/>
              <a:cxnLst/>
              <a:rect l="l" t="t" r="r" b="b"/>
              <a:pathLst>
                <a:path w="405129" h="2727325">
                  <a:moveTo>
                    <a:pt x="404633" y="2726832"/>
                  </a:moveTo>
                  <a:lnTo>
                    <a:pt x="383121" y="2693331"/>
                  </a:lnTo>
                  <a:lnTo>
                    <a:pt x="354593" y="2646853"/>
                  </a:lnTo>
                  <a:lnTo>
                    <a:pt x="326991" y="2599736"/>
                  </a:lnTo>
                  <a:lnTo>
                    <a:pt x="300467" y="2551979"/>
                  </a:lnTo>
                  <a:lnTo>
                    <a:pt x="274946" y="2503613"/>
                  </a:lnTo>
                  <a:lnTo>
                    <a:pt x="250428" y="2454645"/>
                  </a:lnTo>
                  <a:lnTo>
                    <a:pt x="226989" y="2405091"/>
                  </a:lnTo>
                  <a:lnTo>
                    <a:pt x="204629" y="2354967"/>
                  </a:lnTo>
                  <a:lnTo>
                    <a:pt x="183349" y="2304295"/>
                  </a:lnTo>
                  <a:lnTo>
                    <a:pt x="163148" y="2253076"/>
                  </a:lnTo>
                  <a:lnTo>
                    <a:pt x="144027" y="2201341"/>
                  </a:lnTo>
                  <a:lnTo>
                    <a:pt x="126062" y="2149104"/>
                  </a:lnTo>
                  <a:lnTo>
                    <a:pt x="109254" y="2096366"/>
                  </a:lnTo>
                  <a:lnTo>
                    <a:pt x="93525" y="2043157"/>
                  </a:lnTo>
                  <a:lnTo>
                    <a:pt x="79029" y="1989494"/>
                  </a:lnTo>
                  <a:lnTo>
                    <a:pt x="65691" y="1935376"/>
                  </a:lnTo>
                  <a:lnTo>
                    <a:pt x="53586" y="1880842"/>
                  </a:lnTo>
                  <a:lnTo>
                    <a:pt x="42637" y="1825883"/>
                  </a:lnTo>
                  <a:lnTo>
                    <a:pt x="32845" y="1770531"/>
                  </a:lnTo>
                  <a:lnTo>
                    <a:pt x="24364" y="1714802"/>
                  </a:lnTo>
                  <a:lnTo>
                    <a:pt x="17116" y="1658702"/>
                  </a:lnTo>
                  <a:lnTo>
                    <a:pt x="11102" y="1602255"/>
                  </a:lnTo>
                  <a:lnTo>
                    <a:pt x="6399" y="1545470"/>
                  </a:lnTo>
                  <a:lnTo>
                    <a:pt x="2929" y="1488368"/>
                  </a:lnTo>
                  <a:lnTo>
                    <a:pt x="848" y="1430965"/>
                  </a:lnTo>
                  <a:lnTo>
                    <a:pt x="0" y="1373269"/>
                  </a:lnTo>
                  <a:lnTo>
                    <a:pt x="77" y="1344317"/>
                  </a:lnTo>
                  <a:lnTo>
                    <a:pt x="1233" y="1286221"/>
                  </a:lnTo>
                  <a:lnTo>
                    <a:pt x="3778" y="1227877"/>
                  </a:lnTo>
                  <a:lnTo>
                    <a:pt x="7633" y="1169380"/>
                  </a:lnTo>
                  <a:lnTo>
                    <a:pt x="12876" y="1111214"/>
                  </a:lnTo>
                  <a:lnTo>
                    <a:pt x="19352" y="1053464"/>
                  </a:lnTo>
                  <a:lnTo>
                    <a:pt x="27140" y="996162"/>
                  </a:lnTo>
                  <a:lnTo>
                    <a:pt x="36160" y="939306"/>
                  </a:lnTo>
                  <a:lnTo>
                    <a:pt x="46492" y="882921"/>
                  </a:lnTo>
                  <a:lnTo>
                    <a:pt x="58058" y="827007"/>
                  </a:lnTo>
                  <a:lnTo>
                    <a:pt x="70857" y="771593"/>
                  </a:lnTo>
                  <a:lnTo>
                    <a:pt x="84812" y="716681"/>
                  </a:lnTo>
                  <a:lnTo>
                    <a:pt x="100001" y="662293"/>
                  </a:lnTo>
                  <a:lnTo>
                    <a:pt x="116347" y="608437"/>
                  </a:lnTo>
                  <a:lnTo>
                    <a:pt x="133926" y="555129"/>
                  </a:lnTo>
                  <a:lnTo>
                    <a:pt x="152585" y="502383"/>
                  </a:lnTo>
                  <a:lnTo>
                    <a:pt x="172400" y="450208"/>
                  </a:lnTo>
                  <a:lnTo>
                    <a:pt x="193295" y="398626"/>
                  </a:lnTo>
                  <a:lnTo>
                    <a:pt x="215346" y="347639"/>
                  </a:lnTo>
                  <a:lnTo>
                    <a:pt x="238400" y="297275"/>
                  </a:lnTo>
                  <a:lnTo>
                    <a:pt x="262610" y="247537"/>
                  </a:lnTo>
                  <a:lnTo>
                    <a:pt x="287823" y="198445"/>
                  </a:lnTo>
                  <a:lnTo>
                    <a:pt x="314037" y="150010"/>
                  </a:lnTo>
                  <a:lnTo>
                    <a:pt x="341332" y="102245"/>
                  </a:lnTo>
                  <a:lnTo>
                    <a:pt x="369628" y="55159"/>
                  </a:lnTo>
                  <a:lnTo>
                    <a:pt x="398927" y="8774"/>
                  </a:lnTo>
                  <a:lnTo>
                    <a:pt x="404633" y="0"/>
                  </a:lnTo>
                </a:path>
              </a:pathLst>
            </a:custGeom>
            <a:ln w="4371">
              <a:solidFill>
                <a:srgbClr val="C5C6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345813" y="108000"/>
              <a:ext cx="5158105" cy="7343775"/>
            </a:xfrm>
            <a:custGeom>
              <a:avLst/>
              <a:gdLst/>
              <a:ahLst/>
              <a:cxnLst/>
              <a:rect l="l" t="t" r="r" b="b"/>
              <a:pathLst>
                <a:path w="5158105" h="7343775">
                  <a:moveTo>
                    <a:pt x="0" y="7343542"/>
                  </a:moveTo>
                  <a:lnTo>
                    <a:pt x="5157961" y="7343542"/>
                  </a:lnTo>
                  <a:lnTo>
                    <a:pt x="5157961" y="0"/>
                  </a:lnTo>
                  <a:lnTo>
                    <a:pt x="0" y="0"/>
                  </a:lnTo>
                  <a:lnTo>
                    <a:pt x="0" y="7343542"/>
                  </a:lnTo>
                  <a:close/>
                </a:path>
              </a:pathLst>
            </a:custGeom>
            <a:ln w="3175">
              <a:solidFill>
                <a:srgbClr val="2B2A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27535" y="1345109"/>
              <a:ext cx="3192449" cy="5167680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185666" y="107037"/>
            <a:ext cx="5161280" cy="7345680"/>
            <a:chOff x="185666" y="107037"/>
            <a:chExt cx="5161280" cy="7345680"/>
          </a:xfrm>
        </p:grpSpPr>
        <p:sp>
          <p:nvSpPr>
            <p:cNvPr id="14" name="object 14"/>
            <p:cNvSpPr/>
            <p:nvPr/>
          </p:nvSpPr>
          <p:spPr>
            <a:xfrm>
              <a:off x="187845" y="114299"/>
              <a:ext cx="5133975" cy="2899410"/>
            </a:xfrm>
            <a:custGeom>
              <a:avLst/>
              <a:gdLst/>
              <a:ahLst/>
              <a:cxnLst/>
              <a:rect l="l" t="t" r="r" b="b"/>
              <a:pathLst>
                <a:path w="5133975" h="2899410">
                  <a:moveTo>
                    <a:pt x="5133784" y="0"/>
                  </a:moveTo>
                  <a:lnTo>
                    <a:pt x="2476462" y="0"/>
                  </a:lnTo>
                  <a:lnTo>
                    <a:pt x="2458745" y="15417"/>
                  </a:lnTo>
                  <a:lnTo>
                    <a:pt x="2417076" y="46266"/>
                  </a:lnTo>
                  <a:lnTo>
                    <a:pt x="2396007" y="69392"/>
                  </a:lnTo>
                  <a:lnTo>
                    <a:pt x="2353373" y="100228"/>
                  </a:lnTo>
                  <a:lnTo>
                    <a:pt x="2288248" y="146494"/>
                  </a:lnTo>
                  <a:lnTo>
                    <a:pt x="2266213" y="169621"/>
                  </a:lnTo>
                  <a:lnTo>
                    <a:pt x="2176576" y="231305"/>
                  </a:lnTo>
                  <a:lnTo>
                    <a:pt x="2084552" y="292989"/>
                  </a:lnTo>
                  <a:lnTo>
                    <a:pt x="2061171" y="300697"/>
                  </a:lnTo>
                  <a:lnTo>
                    <a:pt x="1966252" y="362381"/>
                  </a:lnTo>
                  <a:lnTo>
                    <a:pt x="1942160" y="370090"/>
                  </a:lnTo>
                  <a:lnTo>
                    <a:pt x="1869097" y="416356"/>
                  </a:lnTo>
                  <a:lnTo>
                    <a:pt x="1844459" y="424065"/>
                  </a:lnTo>
                  <a:lnTo>
                    <a:pt x="1819706" y="439483"/>
                  </a:lnTo>
                  <a:lnTo>
                    <a:pt x="1794802" y="447192"/>
                  </a:lnTo>
                  <a:lnTo>
                    <a:pt x="1769783" y="462610"/>
                  </a:lnTo>
                  <a:lnTo>
                    <a:pt x="1744624" y="470331"/>
                  </a:lnTo>
                  <a:lnTo>
                    <a:pt x="1719338" y="485749"/>
                  </a:lnTo>
                  <a:lnTo>
                    <a:pt x="1693926" y="493458"/>
                  </a:lnTo>
                  <a:lnTo>
                    <a:pt x="1668386" y="508876"/>
                  </a:lnTo>
                  <a:lnTo>
                    <a:pt x="1642719" y="516585"/>
                  </a:lnTo>
                  <a:lnTo>
                    <a:pt x="1616938" y="532003"/>
                  </a:lnTo>
                  <a:lnTo>
                    <a:pt x="1564995" y="547420"/>
                  </a:lnTo>
                  <a:lnTo>
                    <a:pt x="1538833" y="562851"/>
                  </a:lnTo>
                  <a:lnTo>
                    <a:pt x="1433029" y="593686"/>
                  </a:lnTo>
                  <a:lnTo>
                    <a:pt x="1406296" y="609104"/>
                  </a:lnTo>
                  <a:lnTo>
                    <a:pt x="1215986" y="663079"/>
                  </a:lnTo>
                  <a:lnTo>
                    <a:pt x="1188377" y="663079"/>
                  </a:lnTo>
                  <a:lnTo>
                    <a:pt x="1076858" y="693928"/>
                  </a:lnTo>
                  <a:lnTo>
                    <a:pt x="1048727" y="693928"/>
                  </a:lnTo>
                  <a:lnTo>
                    <a:pt x="992174" y="709345"/>
                  </a:lnTo>
                  <a:lnTo>
                    <a:pt x="963752" y="709345"/>
                  </a:lnTo>
                  <a:lnTo>
                    <a:pt x="935240" y="717054"/>
                  </a:lnTo>
                  <a:lnTo>
                    <a:pt x="906627" y="717054"/>
                  </a:lnTo>
                  <a:lnTo>
                    <a:pt x="877925" y="724763"/>
                  </a:lnTo>
                  <a:lnTo>
                    <a:pt x="849134" y="724763"/>
                  </a:lnTo>
                  <a:lnTo>
                    <a:pt x="820254" y="732472"/>
                  </a:lnTo>
                  <a:lnTo>
                    <a:pt x="791273" y="732472"/>
                  </a:lnTo>
                  <a:lnTo>
                    <a:pt x="762215" y="740181"/>
                  </a:lnTo>
                  <a:lnTo>
                    <a:pt x="703834" y="740181"/>
                  </a:lnTo>
                  <a:lnTo>
                    <a:pt x="674509" y="747890"/>
                  </a:lnTo>
                  <a:lnTo>
                    <a:pt x="268630" y="747890"/>
                  </a:lnTo>
                  <a:lnTo>
                    <a:pt x="240080" y="740181"/>
                  </a:lnTo>
                  <a:lnTo>
                    <a:pt x="183184" y="740181"/>
                  </a:lnTo>
                  <a:lnTo>
                    <a:pt x="154838" y="732472"/>
                  </a:lnTo>
                  <a:lnTo>
                    <a:pt x="126568" y="732472"/>
                  </a:lnTo>
                  <a:lnTo>
                    <a:pt x="98374" y="724763"/>
                  </a:lnTo>
                  <a:lnTo>
                    <a:pt x="42189" y="724763"/>
                  </a:lnTo>
                  <a:lnTo>
                    <a:pt x="14211" y="717054"/>
                  </a:lnTo>
                  <a:lnTo>
                    <a:pt x="0" y="717054"/>
                  </a:lnTo>
                  <a:lnTo>
                    <a:pt x="0" y="2883624"/>
                  </a:lnTo>
                  <a:lnTo>
                    <a:pt x="55473" y="2883624"/>
                  </a:lnTo>
                  <a:lnTo>
                    <a:pt x="97129" y="2891345"/>
                  </a:lnTo>
                  <a:lnTo>
                    <a:pt x="180682" y="2891345"/>
                  </a:lnTo>
                  <a:lnTo>
                    <a:pt x="222580" y="2899054"/>
                  </a:lnTo>
                  <a:lnTo>
                    <a:pt x="730999" y="2899054"/>
                  </a:lnTo>
                  <a:lnTo>
                    <a:pt x="773811" y="2891345"/>
                  </a:lnTo>
                  <a:lnTo>
                    <a:pt x="859497" y="2891345"/>
                  </a:lnTo>
                  <a:lnTo>
                    <a:pt x="902233" y="2883624"/>
                  </a:lnTo>
                  <a:lnTo>
                    <a:pt x="944854" y="2883624"/>
                  </a:lnTo>
                  <a:lnTo>
                    <a:pt x="987374" y="2875915"/>
                  </a:lnTo>
                  <a:lnTo>
                    <a:pt x="1029779" y="2875915"/>
                  </a:lnTo>
                  <a:lnTo>
                    <a:pt x="1114259" y="2860497"/>
                  </a:lnTo>
                  <a:lnTo>
                    <a:pt x="1156335" y="2860497"/>
                  </a:lnTo>
                  <a:lnTo>
                    <a:pt x="1323467" y="2829661"/>
                  </a:lnTo>
                  <a:lnTo>
                    <a:pt x="1364957" y="2829661"/>
                  </a:lnTo>
                  <a:lnTo>
                    <a:pt x="1488694" y="2806522"/>
                  </a:lnTo>
                  <a:lnTo>
                    <a:pt x="1529689" y="2791104"/>
                  </a:lnTo>
                  <a:lnTo>
                    <a:pt x="1692427" y="2760268"/>
                  </a:lnTo>
                  <a:lnTo>
                    <a:pt x="1732788" y="2744838"/>
                  </a:lnTo>
                  <a:lnTo>
                    <a:pt x="1813115" y="2729420"/>
                  </a:lnTo>
                  <a:lnTo>
                    <a:pt x="1853069" y="2714002"/>
                  </a:lnTo>
                  <a:lnTo>
                    <a:pt x="1892896" y="2706293"/>
                  </a:lnTo>
                  <a:lnTo>
                    <a:pt x="1932584" y="2690876"/>
                  </a:lnTo>
                  <a:lnTo>
                    <a:pt x="1972144" y="2683167"/>
                  </a:lnTo>
                  <a:lnTo>
                    <a:pt x="2011553" y="2667749"/>
                  </a:lnTo>
                  <a:lnTo>
                    <a:pt x="2050821" y="2660027"/>
                  </a:lnTo>
                  <a:lnTo>
                    <a:pt x="2128939" y="2629192"/>
                  </a:lnTo>
                  <a:lnTo>
                    <a:pt x="2167788" y="2621483"/>
                  </a:lnTo>
                  <a:lnTo>
                    <a:pt x="2283447" y="2575217"/>
                  </a:lnTo>
                  <a:lnTo>
                    <a:pt x="2321699" y="2567508"/>
                  </a:lnTo>
                  <a:lnTo>
                    <a:pt x="2548026" y="2474988"/>
                  </a:lnTo>
                  <a:lnTo>
                    <a:pt x="2585212" y="2451862"/>
                  </a:lnTo>
                  <a:lnTo>
                    <a:pt x="2732316" y="2390178"/>
                  </a:lnTo>
                  <a:lnTo>
                    <a:pt x="2768689" y="2367038"/>
                  </a:lnTo>
                  <a:lnTo>
                    <a:pt x="2840926" y="2336203"/>
                  </a:lnTo>
                  <a:lnTo>
                    <a:pt x="2876804" y="2313076"/>
                  </a:lnTo>
                  <a:lnTo>
                    <a:pt x="2912503" y="2297646"/>
                  </a:lnTo>
                  <a:lnTo>
                    <a:pt x="2948038" y="2274519"/>
                  </a:lnTo>
                  <a:lnTo>
                    <a:pt x="2983395" y="2259101"/>
                  </a:lnTo>
                  <a:lnTo>
                    <a:pt x="3018586" y="2235974"/>
                  </a:lnTo>
                  <a:lnTo>
                    <a:pt x="3053600" y="2220544"/>
                  </a:lnTo>
                  <a:lnTo>
                    <a:pt x="3123095" y="2174290"/>
                  </a:lnTo>
                  <a:lnTo>
                    <a:pt x="3157575" y="2158873"/>
                  </a:lnTo>
                  <a:lnTo>
                    <a:pt x="3259950" y="2089480"/>
                  </a:lnTo>
                  <a:lnTo>
                    <a:pt x="3293719" y="2074049"/>
                  </a:lnTo>
                  <a:lnTo>
                    <a:pt x="3459746" y="1958403"/>
                  </a:lnTo>
                  <a:lnTo>
                    <a:pt x="3589147" y="1865884"/>
                  </a:lnTo>
                  <a:lnTo>
                    <a:pt x="3621011" y="1842744"/>
                  </a:lnTo>
                  <a:lnTo>
                    <a:pt x="3652685" y="1811909"/>
                  </a:lnTo>
                  <a:lnTo>
                    <a:pt x="3777386" y="1719389"/>
                  </a:lnTo>
                  <a:lnTo>
                    <a:pt x="3808057" y="1688541"/>
                  </a:lnTo>
                  <a:lnTo>
                    <a:pt x="3838524" y="1665414"/>
                  </a:lnTo>
                  <a:lnTo>
                    <a:pt x="3868775" y="1634566"/>
                  </a:lnTo>
                  <a:lnTo>
                    <a:pt x="3928681" y="1588312"/>
                  </a:lnTo>
                  <a:lnTo>
                    <a:pt x="3958323" y="1557464"/>
                  </a:lnTo>
                  <a:lnTo>
                    <a:pt x="3987749" y="1534337"/>
                  </a:lnTo>
                  <a:lnTo>
                    <a:pt x="4016972" y="1503502"/>
                  </a:lnTo>
                  <a:lnTo>
                    <a:pt x="4045978" y="1480362"/>
                  </a:lnTo>
                  <a:lnTo>
                    <a:pt x="4103344" y="1418678"/>
                  </a:lnTo>
                  <a:lnTo>
                    <a:pt x="4131703" y="1395552"/>
                  </a:lnTo>
                  <a:lnTo>
                    <a:pt x="4187774" y="1333868"/>
                  </a:lnTo>
                  <a:lnTo>
                    <a:pt x="4215473" y="1310741"/>
                  </a:lnTo>
                  <a:lnTo>
                    <a:pt x="4270222" y="1249057"/>
                  </a:lnTo>
                  <a:lnTo>
                    <a:pt x="4297261" y="1218222"/>
                  </a:lnTo>
                  <a:lnTo>
                    <a:pt x="4324070" y="1195082"/>
                  </a:lnTo>
                  <a:lnTo>
                    <a:pt x="4377017" y="1133411"/>
                  </a:lnTo>
                  <a:lnTo>
                    <a:pt x="4429049" y="1071727"/>
                  </a:lnTo>
                  <a:lnTo>
                    <a:pt x="4480153" y="1010043"/>
                  </a:lnTo>
                  <a:lnTo>
                    <a:pt x="4530331" y="948359"/>
                  </a:lnTo>
                  <a:lnTo>
                    <a:pt x="4579556" y="886688"/>
                  </a:lnTo>
                  <a:lnTo>
                    <a:pt x="4627829" y="824992"/>
                  </a:lnTo>
                  <a:lnTo>
                    <a:pt x="4651603" y="794156"/>
                  </a:lnTo>
                  <a:lnTo>
                    <a:pt x="4675136" y="755599"/>
                  </a:lnTo>
                  <a:lnTo>
                    <a:pt x="4680953" y="747890"/>
                  </a:lnTo>
                  <a:lnTo>
                    <a:pt x="4721466" y="693928"/>
                  </a:lnTo>
                  <a:lnTo>
                    <a:pt x="4766818" y="632244"/>
                  </a:lnTo>
                  <a:lnTo>
                    <a:pt x="4789119" y="593686"/>
                  </a:lnTo>
                  <a:lnTo>
                    <a:pt x="4832972" y="532003"/>
                  </a:lnTo>
                  <a:lnTo>
                    <a:pt x="4854524" y="493458"/>
                  </a:lnTo>
                  <a:lnTo>
                    <a:pt x="4875822" y="462610"/>
                  </a:lnTo>
                  <a:lnTo>
                    <a:pt x="4896866" y="424065"/>
                  </a:lnTo>
                  <a:lnTo>
                    <a:pt x="4938179" y="362381"/>
                  </a:lnTo>
                  <a:lnTo>
                    <a:pt x="4958448" y="323837"/>
                  </a:lnTo>
                  <a:lnTo>
                    <a:pt x="4978451" y="292989"/>
                  </a:lnTo>
                  <a:lnTo>
                    <a:pt x="4998199" y="254444"/>
                  </a:lnTo>
                  <a:lnTo>
                    <a:pt x="5017694" y="223596"/>
                  </a:lnTo>
                  <a:lnTo>
                    <a:pt x="5055870" y="146494"/>
                  </a:lnTo>
                  <a:lnTo>
                    <a:pt x="5074564" y="115658"/>
                  </a:lnTo>
                  <a:lnTo>
                    <a:pt x="5092992" y="77101"/>
                  </a:lnTo>
                  <a:lnTo>
                    <a:pt x="5111153" y="46266"/>
                  </a:lnTo>
                  <a:lnTo>
                    <a:pt x="5129034" y="7708"/>
                  </a:lnTo>
                  <a:lnTo>
                    <a:pt x="5133784" y="0"/>
                  </a:lnTo>
                  <a:close/>
                </a:path>
              </a:pathLst>
            </a:custGeom>
            <a:solidFill>
              <a:srgbClr val="EBECEC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347440" y="108000"/>
              <a:ext cx="3930650" cy="7343775"/>
            </a:xfrm>
            <a:custGeom>
              <a:avLst/>
              <a:gdLst/>
              <a:ahLst/>
              <a:cxnLst/>
              <a:rect l="l" t="t" r="r" b="b"/>
              <a:pathLst>
                <a:path w="3930650" h="7343775">
                  <a:moveTo>
                    <a:pt x="3930623" y="7343543"/>
                  </a:moveTo>
                  <a:lnTo>
                    <a:pt x="3930623" y="2228"/>
                  </a:lnTo>
                  <a:lnTo>
                    <a:pt x="3930623" y="0"/>
                  </a:lnTo>
                </a:path>
                <a:path w="3930650" h="7343775">
                  <a:moveTo>
                    <a:pt x="3821438" y="7343543"/>
                  </a:moveTo>
                  <a:lnTo>
                    <a:pt x="3821438" y="2228"/>
                  </a:lnTo>
                  <a:lnTo>
                    <a:pt x="3821438" y="0"/>
                  </a:lnTo>
                </a:path>
                <a:path w="3930650" h="7343775">
                  <a:moveTo>
                    <a:pt x="3712253" y="7343543"/>
                  </a:moveTo>
                  <a:lnTo>
                    <a:pt x="3712253" y="2228"/>
                  </a:lnTo>
                  <a:lnTo>
                    <a:pt x="3712253" y="0"/>
                  </a:lnTo>
                </a:path>
                <a:path w="3930650" h="7343775">
                  <a:moveTo>
                    <a:pt x="3603069" y="7343543"/>
                  </a:moveTo>
                  <a:lnTo>
                    <a:pt x="3603069" y="2228"/>
                  </a:lnTo>
                  <a:lnTo>
                    <a:pt x="3603069" y="0"/>
                  </a:lnTo>
                </a:path>
                <a:path w="3930650" h="7343775">
                  <a:moveTo>
                    <a:pt x="3493892" y="7343543"/>
                  </a:moveTo>
                  <a:lnTo>
                    <a:pt x="3493892" y="2228"/>
                  </a:lnTo>
                  <a:lnTo>
                    <a:pt x="3493892" y="0"/>
                  </a:lnTo>
                </a:path>
                <a:path w="3930650" h="7343775">
                  <a:moveTo>
                    <a:pt x="3384707" y="7343543"/>
                  </a:moveTo>
                  <a:lnTo>
                    <a:pt x="3384707" y="2228"/>
                  </a:lnTo>
                  <a:lnTo>
                    <a:pt x="3384707" y="0"/>
                  </a:lnTo>
                </a:path>
                <a:path w="3930650" h="7343775">
                  <a:moveTo>
                    <a:pt x="3275523" y="7343543"/>
                  </a:moveTo>
                  <a:lnTo>
                    <a:pt x="3275523" y="2228"/>
                  </a:lnTo>
                  <a:lnTo>
                    <a:pt x="3275523" y="0"/>
                  </a:lnTo>
                </a:path>
                <a:path w="3930650" h="7343775">
                  <a:moveTo>
                    <a:pt x="3166338" y="7343543"/>
                  </a:moveTo>
                  <a:lnTo>
                    <a:pt x="3166338" y="2228"/>
                  </a:lnTo>
                  <a:lnTo>
                    <a:pt x="3166338" y="0"/>
                  </a:lnTo>
                </a:path>
                <a:path w="3930650" h="7343775">
                  <a:moveTo>
                    <a:pt x="3057153" y="7343543"/>
                  </a:moveTo>
                  <a:lnTo>
                    <a:pt x="3057153" y="2228"/>
                  </a:lnTo>
                  <a:lnTo>
                    <a:pt x="3057153" y="0"/>
                  </a:lnTo>
                </a:path>
                <a:path w="3930650" h="7343775">
                  <a:moveTo>
                    <a:pt x="2947969" y="7343543"/>
                  </a:moveTo>
                  <a:lnTo>
                    <a:pt x="2947969" y="2228"/>
                  </a:lnTo>
                  <a:lnTo>
                    <a:pt x="2947969" y="0"/>
                  </a:lnTo>
                </a:path>
                <a:path w="3930650" h="7343775">
                  <a:moveTo>
                    <a:pt x="2838784" y="7343543"/>
                  </a:moveTo>
                  <a:lnTo>
                    <a:pt x="2838784" y="2228"/>
                  </a:lnTo>
                  <a:lnTo>
                    <a:pt x="2838784" y="0"/>
                  </a:lnTo>
                </a:path>
                <a:path w="3930650" h="7343775">
                  <a:moveTo>
                    <a:pt x="2729600" y="7343543"/>
                  </a:moveTo>
                  <a:lnTo>
                    <a:pt x="2729600" y="2228"/>
                  </a:lnTo>
                  <a:lnTo>
                    <a:pt x="2729600" y="0"/>
                  </a:lnTo>
                </a:path>
                <a:path w="3930650" h="7343775">
                  <a:moveTo>
                    <a:pt x="2620415" y="7343543"/>
                  </a:moveTo>
                  <a:lnTo>
                    <a:pt x="2620415" y="2228"/>
                  </a:lnTo>
                  <a:lnTo>
                    <a:pt x="2620415" y="0"/>
                  </a:lnTo>
                </a:path>
                <a:path w="3930650" h="7343775">
                  <a:moveTo>
                    <a:pt x="2511230" y="7343543"/>
                  </a:moveTo>
                  <a:lnTo>
                    <a:pt x="2511230" y="2228"/>
                  </a:lnTo>
                  <a:lnTo>
                    <a:pt x="2511230" y="0"/>
                  </a:lnTo>
                </a:path>
                <a:path w="3930650" h="7343775">
                  <a:moveTo>
                    <a:pt x="2402046" y="7343543"/>
                  </a:moveTo>
                  <a:lnTo>
                    <a:pt x="2402046" y="2228"/>
                  </a:lnTo>
                  <a:lnTo>
                    <a:pt x="2402046" y="0"/>
                  </a:lnTo>
                </a:path>
                <a:path w="3930650" h="7343775">
                  <a:moveTo>
                    <a:pt x="2292861" y="7343543"/>
                  </a:moveTo>
                  <a:lnTo>
                    <a:pt x="2292861" y="2228"/>
                  </a:lnTo>
                  <a:lnTo>
                    <a:pt x="2292861" y="0"/>
                  </a:lnTo>
                </a:path>
                <a:path w="3930650" h="7343775">
                  <a:moveTo>
                    <a:pt x="2183684" y="7343543"/>
                  </a:moveTo>
                  <a:lnTo>
                    <a:pt x="2183684" y="2228"/>
                  </a:lnTo>
                  <a:lnTo>
                    <a:pt x="2183684" y="0"/>
                  </a:lnTo>
                </a:path>
                <a:path w="3930650" h="7343775">
                  <a:moveTo>
                    <a:pt x="2074500" y="7343543"/>
                  </a:moveTo>
                  <a:lnTo>
                    <a:pt x="2074500" y="2228"/>
                  </a:lnTo>
                  <a:lnTo>
                    <a:pt x="2074500" y="0"/>
                  </a:lnTo>
                </a:path>
                <a:path w="3930650" h="7343775">
                  <a:moveTo>
                    <a:pt x="1965315" y="7343543"/>
                  </a:moveTo>
                  <a:lnTo>
                    <a:pt x="1965315" y="2228"/>
                  </a:lnTo>
                  <a:lnTo>
                    <a:pt x="1965315" y="0"/>
                  </a:lnTo>
                </a:path>
                <a:path w="3930650" h="7343775">
                  <a:moveTo>
                    <a:pt x="1856130" y="7343543"/>
                  </a:moveTo>
                  <a:lnTo>
                    <a:pt x="1856130" y="2228"/>
                  </a:lnTo>
                  <a:lnTo>
                    <a:pt x="1856130" y="0"/>
                  </a:lnTo>
                </a:path>
                <a:path w="3930650" h="7343775">
                  <a:moveTo>
                    <a:pt x="1746946" y="7343543"/>
                  </a:moveTo>
                  <a:lnTo>
                    <a:pt x="1746946" y="2228"/>
                  </a:lnTo>
                  <a:lnTo>
                    <a:pt x="1746946" y="0"/>
                  </a:lnTo>
                </a:path>
                <a:path w="3930650" h="7343775">
                  <a:moveTo>
                    <a:pt x="1637761" y="7343543"/>
                  </a:moveTo>
                  <a:lnTo>
                    <a:pt x="1637761" y="2228"/>
                  </a:lnTo>
                  <a:lnTo>
                    <a:pt x="1637761" y="0"/>
                  </a:lnTo>
                </a:path>
                <a:path w="3930650" h="7343775">
                  <a:moveTo>
                    <a:pt x="1528576" y="7343543"/>
                  </a:moveTo>
                  <a:lnTo>
                    <a:pt x="1528576" y="2228"/>
                  </a:lnTo>
                  <a:lnTo>
                    <a:pt x="1528576" y="0"/>
                  </a:lnTo>
                </a:path>
                <a:path w="3930650" h="7343775">
                  <a:moveTo>
                    <a:pt x="1419392" y="7343543"/>
                  </a:moveTo>
                  <a:lnTo>
                    <a:pt x="1419392" y="2228"/>
                  </a:lnTo>
                  <a:lnTo>
                    <a:pt x="1419392" y="0"/>
                  </a:lnTo>
                </a:path>
                <a:path w="3930650" h="7343775">
                  <a:moveTo>
                    <a:pt x="1310207" y="7343543"/>
                  </a:moveTo>
                  <a:lnTo>
                    <a:pt x="1310207" y="2228"/>
                  </a:lnTo>
                  <a:lnTo>
                    <a:pt x="1310207" y="0"/>
                  </a:lnTo>
                </a:path>
                <a:path w="3930650" h="7343775">
                  <a:moveTo>
                    <a:pt x="1201023" y="7343543"/>
                  </a:moveTo>
                  <a:lnTo>
                    <a:pt x="1201023" y="2228"/>
                  </a:lnTo>
                  <a:lnTo>
                    <a:pt x="1201023" y="0"/>
                  </a:lnTo>
                </a:path>
                <a:path w="3930650" h="7343775">
                  <a:moveTo>
                    <a:pt x="1091838" y="7343543"/>
                  </a:moveTo>
                  <a:lnTo>
                    <a:pt x="1091838" y="2228"/>
                  </a:lnTo>
                  <a:lnTo>
                    <a:pt x="1091838" y="0"/>
                  </a:lnTo>
                </a:path>
                <a:path w="3930650" h="7343775">
                  <a:moveTo>
                    <a:pt x="982661" y="7343543"/>
                  </a:moveTo>
                  <a:lnTo>
                    <a:pt x="982661" y="2228"/>
                  </a:lnTo>
                  <a:lnTo>
                    <a:pt x="982661" y="0"/>
                  </a:lnTo>
                </a:path>
                <a:path w="3930650" h="7343775">
                  <a:moveTo>
                    <a:pt x="873469" y="7343543"/>
                  </a:moveTo>
                  <a:lnTo>
                    <a:pt x="873469" y="2228"/>
                  </a:lnTo>
                  <a:lnTo>
                    <a:pt x="873469" y="0"/>
                  </a:lnTo>
                </a:path>
                <a:path w="3930650" h="7343775">
                  <a:moveTo>
                    <a:pt x="764292" y="7343543"/>
                  </a:moveTo>
                  <a:lnTo>
                    <a:pt x="764292" y="2228"/>
                  </a:lnTo>
                  <a:lnTo>
                    <a:pt x="764292" y="0"/>
                  </a:lnTo>
                </a:path>
                <a:path w="3930650" h="7343775">
                  <a:moveTo>
                    <a:pt x="655107" y="7343543"/>
                  </a:moveTo>
                  <a:lnTo>
                    <a:pt x="655107" y="2228"/>
                  </a:lnTo>
                  <a:lnTo>
                    <a:pt x="655107" y="0"/>
                  </a:lnTo>
                </a:path>
                <a:path w="3930650" h="7343775">
                  <a:moveTo>
                    <a:pt x="545923" y="7343543"/>
                  </a:moveTo>
                  <a:lnTo>
                    <a:pt x="545923" y="2228"/>
                  </a:lnTo>
                  <a:lnTo>
                    <a:pt x="545923" y="0"/>
                  </a:lnTo>
                </a:path>
                <a:path w="3930650" h="7343775">
                  <a:moveTo>
                    <a:pt x="436738" y="7343543"/>
                  </a:moveTo>
                  <a:lnTo>
                    <a:pt x="436738" y="2228"/>
                  </a:lnTo>
                  <a:lnTo>
                    <a:pt x="436738" y="0"/>
                  </a:lnTo>
                </a:path>
                <a:path w="3930650" h="7343775">
                  <a:moveTo>
                    <a:pt x="327553" y="7343543"/>
                  </a:moveTo>
                  <a:lnTo>
                    <a:pt x="327553" y="2228"/>
                  </a:lnTo>
                  <a:lnTo>
                    <a:pt x="327553" y="0"/>
                  </a:lnTo>
                </a:path>
                <a:path w="3930650" h="7343775">
                  <a:moveTo>
                    <a:pt x="218369" y="7343543"/>
                  </a:moveTo>
                  <a:lnTo>
                    <a:pt x="218369" y="2228"/>
                  </a:lnTo>
                  <a:lnTo>
                    <a:pt x="218369" y="0"/>
                  </a:lnTo>
                </a:path>
                <a:path w="3930650" h="7343775">
                  <a:moveTo>
                    <a:pt x="109184" y="7343543"/>
                  </a:moveTo>
                  <a:lnTo>
                    <a:pt x="109184" y="2228"/>
                  </a:lnTo>
                  <a:lnTo>
                    <a:pt x="109184" y="0"/>
                  </a:lnTo>
                </a:path>
                <a:path w="3930650" h="7343775">
                  <a:moveTo>
                    <a:pt x="0" y="7343543"/>
                  </a:moveTo>
                  <a:lnTo>
                    <a:pt x="0" y="2228"/>
                  </a:lnTo>
                  <a:lnTo>
                    <a:pt x="0" y="0"/>
                  </a:lnTo>
                </a:path>
              </a:pathLst>
            </a:custGeom>
            <a:ln w="4371">
              <a:solidFill>
                <a:srgbClr val="C5C6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10704" y="108000"/>
              <a:ext cx="327660" cy="7343775"/>
            </a:xfrm>
            <a:custGeom>
              <a:avLst/>
              <a:gdLst/>
              <a:ahLst/>
              <a:cxnLst/>
              <a:rect l="l" t="t" r="r" b="b"/>
              <a:pathLst>
                <a:path w="327659" h="7343775">
                  <a:moveTo>
                    <a:pt x="327550" y="4202989"/>
                  </a:moveTo>
                  <a:lnTo>
                    <a:pt x="327550" y="7343543"/>
                  </a:lnTo>
                </a:path>
                <a:path w="327659" h="7343775">
                  <a:moveTo>
                    <a:pt x="327550" y="1404315"/>
                  </a:moveTo>
                  <a:lnTo>
                    <a:pt x="327550" y="4035430"/>
                  </a:lnTo>
                </a:path>
                <a:path w="327659" h="7343775">
                  <a:moveTo>
                    <a:pt x="327550" y="0"/>
                  </a:moveTo>
                  <a:lnTo>
                    <a:pt x="327550" y="1236757"/>
                  </a:lnTo>
                </a:path>
                <a:path w="327659" h="7343775">
                  <a:moveTo>
                    <a:pt x="218373" y="4202989"/>
                  </a:moveTo>
                  <a:lnTo>
                    <a:pt x="218373" y="7343543"/>
                  </a:lnTo>
                </a:path>
                <a:path w="327659" h="7343775">
                  <a:moveTo>
                    <a:pt x="218373" y="1404315"/>
                  </a:moveTo>
                  <a:lnTo>
                    <a:pt x="218373" y="4035430"/>
                  </a:lnTo>
                </a:path>
                <a:path w="327659" h="7343775">
                  <a:moveTo>
                    <a:pt x="218373" y="0"/>
                  </a:moveTo>
                  <a:lnTo>
                    <a:pt x="218373" y="1236757"/>
                  </a:lnTo>
                </a:path>
                <a:path w="327659" h="7343775">
                  <a:moveTo>
                    <a:pt x="109189" y="4202989"/>
                  </a:moveTo>
                  <a:lnTo>
                    <a:pt x="109189" y="7343543"/>
                  </a:lnTo>
                </a:path>
                <a:path w="327659" h="7343775">
                  <a:moveTo>
                    <a:pt x="109189" y="1404315"/>
                  </a:moveTo>
                  <a:lnTo>
                    <a:pt x="109189" y="4035430"/>
                  </a:lnTo>
                </a:path>
                <a:path w="327659" h="7343775">
                  <a:moveTo>
                    <a:pt x="109189" y="0"/>
                  </a:moveTo>
                  <a:lnTo>
                    <a:pt x="109189" y="1236757"/>
                  </a:lnTo>
                </a:path>
                <a:path w="327659" h="7343775">
                  <a:moveTo>
                    <a:pt x="0" y="4202989"/>
                  </a:moveTo>
                  <a:lnTo>
                    <a:pt x="0" y="7343543"/>
                  </a:lnTo>
                </a:path>
                <a:path w="327659" h="7343775">
                  <a:moveTo>
                    <a:pt x="0" y="1404315"/>
                  </a:moveTo>
                  <a:lnTo>
                    <a:pt x="0" y="4035430"/>
                  </a:lnTo>
                </a:path>
                <a:path w="327659" h="7343775">
                  <a:moveTo>
                    <a:pt x="0" y="0"/>
                  </a:moveTo>
                  <a:lnTo>
                    <a:pt x="0" y="1236757"/>
                  </a:lnTo>
                </a:path>
              </a:pathLst>
            </a:custGeom>
            <a:ln w="4371">
              <a:solidFill>
                <a:srgbClr val="C5C6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01522" y="108000"/>
              <a:ext cx="0" cy="7343775"/>
            </a:xfrm>
            <a:custGeom>
              <a:avLst/>
              <a:gdLst/>
              <a:ahLst/>
              <a:cxnLst/>
              <a:rect l="l" t="t" r="r" b="b"/>
              <a:pathLst>
                <a:path h="7343775">
                  <a:moveTo>
                    <a:pt x="0" y="4202989"/>
                  </a:moveTo>
                  <a:lnTo>
                    <a:pt x="0" y="7343543"/>
                  </a:lnTo>
                </a:path>
                <a:path h="7343775">
                  <a:moveTo>
                    <a:pt x="0" y="1404315"/>
                  </a:moveTo>
                  <a:lnTo>
                    <a:pt x="0" y="4035430"/>
                  </a:lnTo>
                </a:path>
                <a:path h="7343775">
                  <a:moveTo>
                    <a:pt x="0" y="0"/>
                  </a:moveTo>
                  <a:lnTo>
                    <a:pt x="0" y="1236757"/>
                  </a:lnTo>
                </a:path>
              </a:pathLst>
            </a:custGeom>
            <a:ln w="4371">
              <a:solidFill>
                <a:srgbClr val="C5C6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87855" y="108000"/>
              <a:ext cx="5158105" cy="7343775"/>
            </a:xfrm>
            <a:custGeom>
              <a:avLst/>
              <a:gdLst/>
              <a:ahLst/>
              <a:cxnLst/>
              <a:rect l="l" t="t" r="r" b="b"/>
              <a:pathLst>
                <a:path w="5158105" h="7343775">
                  <a:moveTo>
                    <a:pt x="504482" y="7343543"/>
                  </a:moveTo>
                  <a:lnTo>
                    <a:pt x="504482" y="2228"/>
                  </a:lnTo>
                  <a:lnTo>
                    <a:pt x="504482" y="0"/>
                  </a:lnTo>
                </a:path>
                <a:path w="5158105" h="7343775">
                  <a:moveTo>
                    <a:pt x="395299" y="7343543"/>
                  </a:moveTo>
                  <a:lnTo>
                    <a:pt x="395299" y="2228"/>
                  </a:lnTo>
                  <a:lnTo>
                    <a:pt x="395299" y="0"/>
                  </a:lnTo>
                </a:path>
                <a:path w="5158105" h="7343775">
                  <a:moveTo>
                    <a:pt x="286115" y="7343543"/>
                  </a:moveTo>
                  <a:lnTo>
                    <a:pt x="286115" y="2228"/>
                  </a:lnTo>
                  <a:lnTo>
                    <a:pt x="286115" y="0"/>
                  </a:lnTo>
                </a:path>
                <a:path w="5158105" h="7343775">
                  <a:moveTo>
                    <a:pt x="176932" y="7343543"/>
                  </a:moveTo>
                  <a:lnTo>
                    <a:pt x="176932" y="2228"/>
                  </a:lnTo>
                  <a:lnTo>
                    <a:pt x="176932" y="0"/>
                  </a:lnTo>
                </a:path>
                <a:path w="5158105" h="7343775">
                  <a:moveTo>
                    <a:pt x="67748" y="7343543"/>
                  </a:moveTo>
                  <a:lnTo>
                    <a:pt x="67748" y="2228"/>
                  </a:lnTo>
                  <a:lnTo>
                    <a:pt x="67748" y="0"/>
                  </a:lnTo>
                </a:path>
                <a:path w="5158105" h="7343775">
                  <a:moveTo>
                    <a:pt x="5157958" y="7275793"/>
                  </a:moveTo>
                  <a:lnTo>
                    <a:pt x="2235" y="7275793"/>
                  </a:lnTo>
                  <a:lnTo>
                    <a:pt x="0" y="7275793"/>
                  </a:lnTo>
                </a:path>
                <a:path w="5158105" h="7343775">
                  <a:moveTo>
                    <a:pt x="5157958" y="7166578"/>
                  </a:moveTo>
                  <a:lnTo>
                    <a:pt x="2235" y="7166578"/>
                  </a:lnTo>
                  <a:lnTo>
                    <a:pt x="0" y="7166578"/>
                  </a:lnTo>
                </a:path>
                <a:path w="5158105" h="7343775">
                  <a:moveTo>
                    <a:pt x="5157958" y="7057362"/>
                  </a:moveTo>
                  <a:lnTo>
                    <a:pt x="2235" y="7057362"/>
                  </a:lnTo>
                  <a:lnTo>
                    <a:pt x="0" y="7057362"/>
                  </a:lnTo>
                </a:path>
                <a:path w="5158105" h="7343775">
                  <a:moveTo>
                    <a:pt x="5157958" y="6948154"/>
                  </a:moveTo>
                  <a:lnTo>
                    <a:pt x="2235" y="6948154"/>
                  </a:lnTo>
                  <a:lnTo>
                    <a:pt x="0" y="6948154"/>
                  </a:lnTo>
                </a:path>
                <a:path w="5158105" h="7343775">
                  <a:moveTo>
                    <a:pt x="5157958" y="6838939"/>
                  </a:moveTo>
                  <a:lnTo>
                    <a:pt x="2235" y="6838939"/>
                  </a:lnTo>
                  <a:lnTo>
                    <a:pt x="0" y="6838939"/>
                  </a:lnTo>
                </a:path>
                <a:path w="5158105" h="7343775">
                  <a:moveTo>
                    <a:pt x="5157958" y="6729723"/>
                  </a:moveTo>
                  <a:lnTo>
                    <a:pt x="2235" y="6729723"/>
                  </a:lnTo>
                  <a:lnTo>
                    <a:pt x="0" y="6729723"/>
                  </a:lnTo>
                </a:path>
                <a:path w="5158105" h="7343775">
                  <a:moveTo>
                    <a:pt x="5157958" y="6620516"/>
                  </a:moveTo>
                  <a:lnTo>
                    <a:pt x="2235" y="6620516"/>
                  </a:lnTo>
                  <a:lnTo>
                    <a:pt x="0" y="6620516"/>
                  </a:lnTo>
                </a:path>
                <a:path w="5158105" h="7343775">
                  <a:moveTo>
                    <a:pt x="5157958" y="6511300"/>
                  </a:moveTo>
                  <a:lnTo>
                    <a:pt x="2235" y="6511300"/>
                  </a:lnTo>
                  <a:lnTo>
                    <a:pt x="0" y="6511300"/>
                  </a:lnTo>
                </a:path>
                <a:path w="5158105" h="7343775">
                  <a:moveTo>
                    <a:pt x="5157958" y="6402085"/>
                  </a:moveTo>
                  <a:lnTo>
                    <a:pt x="2235" y="6402085"/>
                  </a:lnTo>
                  <a:lnTo>
                    <a:pt x="0" y="6402085"/>
                  </a:lnTo>
                </a:path>
                <a:path w="5158105" h="7343775">
                  <a:moveTo>
                    <a:pt x="5157958" y="6292877"/>
                  </a:moveTo>
                  <a:lnTo>
                    <a:pt x="2235" y="6292877"/>
                  </a:lnTo>
                  <a:lnTo>
                    <a:pt x="0" y="6292877"/>
                  </a:lnTo>
                </a:path>
                <a:path w="5158105" h="7343775">
                  <a:moveTo>
                    <a:pt x="5157958" y="6183662"/>
                  </a:moveTo>
                  <a:lnTo>
                    <a:pt x="2235" y="6183662"/>
                  </a:lnTo>
                  <a:lnTo>
                    <a:pt x="0" y="6183662"/>
                  </a:lnTo>
                </a:path>
                <a:path w="5158105" h="7343775">
                  <a:moveTo>
                    <a:pt x="5157958" y="6074454"/>
                  </a:moveTo>
                  <a:lnTo>
                    <a:pt x="2235" y="6074454"/>
                  </a:lnTo>
                  <a:lnTo>
                    <a:pt x="0" y="6074454"/>
                  </a:lnTo>
                </a:path>
                <a:path w="5158105" h="7343775">
                  <a:moveTo>
                    <a:pt x="5157958" y="5965238"/>
                  </a:moveTo>
                  <a:lnTo>
                    <a:pt x="2235" y="5965238"/>
                  </a:lnTo>
                  <a:lnTo>
                    <a:pt x="0" y="5965238"/>
                  </a:lnTo>
                </a:path>
                <a:path w="5158105" h="7343775">
                  <a:moveTo>
                    <a:pt x="5157958" y="5856023"/>
                  </a:moveTo>
                  <a:lnTo>
                    <a:pt x="2235" y="5856023"/>
                  </a:lnTo>
                  <a:lnTo>
                    <a:pt x="0" y="5856023"/>
                  </a:lnTo>
                </a:path>
                <a:path w="5158105" h="7343775">
                  <a:moveTo>
                    <a:pt x="5157958" y="5746815"/>
                  </a:moveTo>
                  <a:lnTo>
                    <a:pt x="2235" y="5746815"/>
                  </a:lnTo>
                  <a:lnTo>
                    <a:pt x="0" y="5746815"/>
                  </a:lnTo>
                </a:path>
                <a:path w="5158105" h="7343775">
                  <a:moveTo>
                    <a:pt x="5157958" y="5637600"/>
                  </a:moveTo>
                  <a:lnTo>
                    <a:pt x="2235" y="5637600"/>
                  </a:lnTo>
                  <a:lnTo>
                    <a:pt x="0" y="5637600"/>
                  </a:lnTo>
                </a:path>
                <a:path w="5158105" h="7343775">
                  <a:moveTo>
                    <a:pt x="5157958" y="5528384"/>
                  </a:moveTo>
                  <a:lnTo>
                    <a:pt x="2235" y="5528384"/>
                  </a:lnTo>
                  <a:lnTo>
                    <a:pt x="0" y="5528384"/>
                  </a:lnTo>
                </a:path>
                <a:path w="5158105" h="7343775">
                  <a:moveTo>
                    <a:pt x="5157958" y="5419176"/>
                  </a:moveTo>
                  <a:lnTo>
                    <a:pt x="2235" y="5419176"/>
                  </a:lnTo>
                  <a:lnTo>
                    <a:pt x="0" y="5419176"/>
                  </a:lnTo>
                </a:path>
                <a:path w="5158105" h="7343775">
                  <a:moveTo>
                    <a:pt x="5157958" y="5309961"/>
                  </a:moveTo>
                  <a:lnTo>
                    <a:pt x="2235" y="5309961"/>
                  </a:lnTo>
                  <a:lnTo>
                    <a:pt x="0" y="5309961"/>
                  </a:lnTo>
                </a:path>
                <a:path w="5158105" h="7343775">
                  <a:moveTo>
                    <a:pt x="5157958" y="5200746"/>
                  </a:moveTo>
                  <a:lnTo>
                    <a:pt x="2235" y="5200746"/>
                  </a:lnTo>
                  <a:lnTo>
                    <a:pt x="0" y="5200746"/>
                  </a:lnTo>
                </a:path>
                <a:path w="5158105" h="7343775">
                  <a:moveTo>
                    <a:pt x="5157958" y="5091538"/>
                  </a:moveTo>
                  <a:lnTo>
                    <a:pt x="2235" y="5091538"/>
                  </a:lnTo>
                  <a:lnTo>
                    <a:pt x="0" y="5091538"/>
                  </a:lnTo>
                </a:path>
                <a:path w="5158105" h="7343775">
                  <a:moveTo>
                    <a:pt x="5157958" y="4982322"/>
                  </a:moveTo>
                  <a:lnTo>
                    <a:pt x="2235" y="4982322"/>
                  </a:lnTo>
                  <a:lnTo>
                    <a:pt x="0" y="4982322"/>
                  </a:lnTo>
                </a:path>
                <a:path w="5158105" h="7343775">
                  <a:moveTo>
                    <a:pt x="5157958" y="4873107"/>
                  </a:moveTo>
                  <a:lnTo>
                    <a:pt x="2235" y="4873107"/>
                  </a:lnTo>
                  <a:lnTo>
                    <a:pt x="0" y="4873107"/>
                  </a:lnTo>
                </a:path>
                <a:path w="5158105" h="7343775">
                  <a:moveTo>
                    <a:pt x="5157958" y="4763899"/>
                  </a:moveTo>
                  <a:lnTo>
                    <a:pt x="2235" y="4763899"/>
                  </a:lnTo>
                  <a:lnTo>
                    <a:pt x="0" y="4763899"/>
                  </a:lnTo>
                </a:path>
                <a:path w="5158105" h="7343775">
                  <a:moveTo>
                    <a:pt x="5157958" y="4654684"/>
                  </a:moveTo>
                  <a:lnTo>
                    <a:pt x="2235" y="4654684"/>
                  </a:lnTo>
                  <a:lnTo>
                    <a:pt x="0" y="4654684"/>
                  </a:lnTo>
                </a:path>
                <a:path w="5158105" h="7343775">
                  <a:moveTo>
                    <a:pt x="5157958" y="4545468"/>
                  </a:moveTo>
                  <a:lnTo>
                    <a:pt x="2235" y="4545468"/>
                  </a:lnTo>
                  <a:lnTo>
                    <a:pt x="0" y="4545468"/>
                  </a:lnTo>
                </a:path>
                <a:path w="5158105" h="7343775">
                  <a:moveTo>
                    <a:pt x="5157958" y="4436260"/>
                  </a:moveTo>
                  <a:lnTo>
                    <a:pt x="2235" y="4436260"/>
                  </a:lnTo>
                  <a:lnTo>
                    <a:pt x="0" y="4436260"/>
                  </a:lnTo>
                </a:path>
                <a:path w="5158105" h="7343775">
                  <a:moveTo>
                    <a:pt x="5157958" y="4327045"/>
                  </a:moveTo>
                  <a:lnTo>
                    <a:pt x="2235" y="4327045"/>
                  </a:lnTo>
                  <a:lnTo>
                    <a:pt x="0" y="4327045"/>
                  </a:lnTo>
                </a:path>
                <a:path w="5158105" h="7343775">
                  <a:moveTo>
                    <a:pt x="5157958" y="4217837"/>
                  </a:moveTo>
                  <a:lnTo>
                    <a:pt x="2235" y="4217837"/>
                  </a:lnTo>
                  <a:lnTo>
                    <a:pt x="0" y="4217837"/>
                  </a:lnTo>
                </a:path>
                <a:path w="5158105" h="7343775">
                  <a:moveTo>
                    <a:pt x="5157958" y="4108622"/>
                  </a:moveTo>
                  <a:lnTo>
                    <a:pt x="2235" y="4108622"/>
                  </a:lnTo>
                  <a:lnTo>
                    <a:pt x="0" y="4108622"/>
                  </a:lnTo>
                </a:path>
                <a:path w="5158105" h="7343775">
                  <a:moveTo>
                    <a:pt x="5157958" y="3999406"/>
                  </a:moveTo>
                  <a:lnTo>
                    <a:pt x="2235" y="3999406"/>
                  </a:lnTo>
                  <a:lnTo>
                    <a:pt x="0" y="3999406"/>
                  </a:lnTo>
                </a:path>
                <a:path w="5158105" h="7343775">
                  <a:moveTo>
                    <a:pt x="5157958" y="3890199"/>
                  </a:moveTo>
                  <a:lnTo>
                    <a:pt x="2235" y="3890199"/>
                  </a:lnTo>
                  <a:lnTo>
                    <a:pt x="0" y="3890199"/>
                  </a:lnTo>
                </a:path>
                <a:path w="5158105" h="7343775">
                  <a:moveTo>
                    <a:pt x="5157958" y="3780983"/>
                  </a:moveTo>
                  <a:lnTo>
                    <a:pt x="2235" y="3780983"/>
                  </a:lnTo>
                  <a:lnTo>
                    <a:pt x="0" y="3780983"/>
                  </a:lnTo>
                </a:path>
                <a:path w="5158105" h="7343775">
                  <a:moveTo>
                    <a:pt x="5157958" y="3671768"/>
                  </a:moveTo>
                  <a:lnTo>
                    <a:pt x="2235" y="3671768"/>
                  </a:lnTo>
                  <a:lnTo>
                    <a:pt x="0" y="3671768"/>
                  </a:lnTo>
                </a:path>
                <a:path w="5158105" h="7343775">
                  <a:moveTo>
                    <a:pt x="5157958" y="3562560"/>
                  </a:moveTo>
                  <a:lnTo>
                    <a:pt x="2235" y="3562560"/>
                  </a:lnTo>
                  <a:lnTo>
                    <a:pt x="0" y="3562560"/>
                  </a:lnTo>
                </a:path>
                <a:path w="5158105" h="7343775">
                  <a:moveTo>
                    <a:pt x="5157958" y="3453344"/>
                  </a:moveTo>
                  <a:lnTo>
                    <a:pt x="2235" y="3453344"/>
                  </a:lnTo>
                  <a:lnTo>
                    <a:pt x="0" y="3453344"/>
                  </a:lnTo>
                </a:path>
                <a:path w="5158105" h="7343775">
                  <a:moveTo>
                    <a:pt x="5157958" y="3344129"/>
                  </a:moveTo>
                  <a:lnTo>
                    <a:pt x="2235" y="3344129"/>
                  </a:lnTo>
                  <a:lnTo>
                    <a:pt x="0" y="3344129"/>
                  </a:lnTo>
                </a:path>
                <a:path w="5158105" h="7343775">
                  <a:moveTo>
                    <a:pt x="5157958" y="3234921"/>
                  </a:moveTo>
                  <a:lnTo>
                    <a:pt x="2235" y="3234921"/>
                  </a:lnTo>
                  <a:lnTo>
                    <a:pt x="0" y="3234921"/>
                  </a:lnTo>
                </a:path>
                <a:path w="5158105" h="7343775">
                  <a:moveTo>
                    <a:pt x="5157958" y="3125706"/>
                  </a:moveTo>
                  <a:lnTo>
                    <a:pt x="2235" y="3125706"/>
                  </a:lnTo>
                  <a:lnTo>
                    <a:pt x="0" y="3125706"/>
                  </a:lnTo>
                </a:path>
                <a:path w="5158105" h="7343775">
                  <a:moveTo>
                    <a:pt x="5157958" y="3016498"/>
                  </a:moveTo>
                  <a:lnTo>
                    <a:pt x="2235" y="3016498"/>
                  </a:lnTo>
                  <a:lnTo>
                    <a:pt x="0" y="3016498"/>
                  </a:lnTo>
                </a:path>
                <a:path w="5158105" h="7343775">
                  <a:moveTo>
                    <a:pt x="5157958" y="2907283"/>
                  </a:moveTo>
                  <a:lnTo>
                    <a:pt x="2235" y="2907283"/>
                  </a:lnTo>
                  <a:lnTo>
                    <a:pt x="0" y="2907283"/>
                  </a:lnTo>
                </a:path>
                <a:path w="5158105" h="7343775">
                  <a:moveTo>
                    <a:pt x="5157958" y="2798067"/>
                  </a:moveTo>
                  <a:lnTo>
                    <a:pt x="2235" y="2798067"/>
                  </a:lnTo>
                  <a:lnTo>
                    <a:pt x="0" y="2798067"/>
                  </a:lnTo>
                </a:path>
                <a:path w="5158105" h="7343775">
                  <a:moveTo>
                    <a:pt x="5157958" y="2688859"/>
                  </a:moveTo>
                  <a:lnTo>
                    <a:pt x="2235" y="2688859"/>
                  </a:lnTo>
                  <a:lnTo>
                    <a:pt x="0" y="2688859"/>
                  </a:lnTo>
                </a:path>
                <a:path w="5158105" h="7343775">
                  <a:moveTo>
                    <a:pt x="5157958" y="2579644"/>
                  </a:moveTo>
                  <a:lnTo>
                    <a:pt x="2235" y="2579644"/>
                  </a:lnTo>
                  <a:lnTo>
                    <a:pt x="0" y="2579644"/>
                  </a:lnTo>
                </a:path>
                <a:path w="5158105" h="7343775">
                  <a:moveTo>
                    <a:pt x="5157958" y="2470428"/>
                  </a:moveTo>
                  <a:lnTo>
                    <a:pt x="2235" y="2470428"/>
                  </a:lnTo>
                  <a:lnTo>
                    <a:pt x="0" y="2470428"/>
                  </a:lnTo>
                </a:path>
                <a:path w="5158105" h="7343775">
                  <a:moveTo>
                    <a:pt x="5157958" y="2361221"/>
                  </a:moveTo>
                  <a:lnTo>
                    <a:pt x="2235" y="2361221"/>
                  </a:lnTo>
                  <a:lnTo>
                    <a:pt x="0" y="2361221"/>
                  </a:lnTo>
                </a:path>
                <a:path w="5158105" h="7343775">
                  <a:moveTo>
                    <a:pt x="5157958" y="2252005"/>
                  </a:moveTo>
                  <a:lnTo>
                    <a:pt x="2235" y="2252005"/>
                  </a:lnTo>
                  <a:lnTo>
                    <a:pt x="0" y="2252005"/>
                  </a:lnTo>
                </a:path>
                <a:path w="5158105" h="7343775">
                  <a:moveTo>
                    <a:pt x="5157958" y="2142790"/>
                  </a:moveTo>
                  <a:lnTo>
                    <a:pt x="2235" y="2142790"/>
                  </a:lnTo>
                  <a:lnTo>
                    <a:pt x="0" y="2142790"/>
                  </a:lnTo>
                </a:path>
                <a:path w="5158105" h="7343775">
                  <a:moveTo>
                    <a:pt x="5157958" y="2033582"/>
                  </a:moveTo>
                  <a:lnTo>
                    <a:pt x="2235" y="2033582"/>
                  </a:lnTo>
                  <a:lnTo>
                    <a:pt x="0" y="2033582"/>
                  </a:lnTo>
                </a:path>
                <a:path w="5158105" h="7343775">
                  <a:moveTo>
                    <a:pt x="5157958" y="1924366"/>
                  </a:moveTo>
                  <a:lnTo>
                    <a:pt x="2235" y="1924366"/>
                  </a:lnTo>
                  <a:lnTo>
                    <a:pt x="0" y="1924366"/>
                  </a:lnTo>
                </a:path>
                <a:path w="5158105" h="7343775">
                  <a:moveTo>
                    <a:pt x="5157958" y="1815151"/>
                  </a:moveTo>
                  <a:lnTo>
                    <a:pt x="2235" y="1815151"/>
                  </a:lnTo>
                  <a:lnTo>
                    <a:pt x="0" y="1815151"/>
                  </a:lnTo>
                </a:path>
                <a:path w="5158105" h="7343775">
                  <a:moveTo>
                    <a:pt x="5157958" y="1705943"/>
                  </a:moveTo>
                  <a:lnTo>
                    <a:pt x="2235" y="1705943"/>
                  </a:lnTo>
                  <a:lnTo>
                    <a:pt x="0" y="1705943"/>
                  </a:lnTo>
                </a:path>
                <a:path w="5158105" h="7343775">
                  <a:moveTo>
                    <a:pt x="5157958" y="1596728"/>
                  </a:moveTo>
                  <a:lnTo>
                    <a:pt x="2235" y="1596728"/>
                  </a:lnTo>
                  <a:lnTo>
                    <a:pt x="0" y="1596728"/>
                  </a:lnTo>
                </a:path>
                <a:path w="5158105" h="7343775">
                  <a:moveTo>
                    <a:pt x="5157958" y="1487520"/>
                  </a:moveTo>
                  <a:lnTo>
                    <a:pt x="2235" y="1487520"/>
                  </a:lnTo>
                  <a:lnTo>
                    <a:pt x="0" y="1487520"/>
                  </a:lnTo>
                </a:path>
                <a:path w="5158105" h="7343775">
                  <a:moveTo>
                    <a:pt x="5157958" y="1378305"/>
                  </a:moveTo>
                  <a:lnTo>
                    <a:pt x="2235" y="1378305"/>
                  </a:lnTo>
                  <a:lnTo>
                    <a:pt x="0" y="1378305"/>
                  </a:lnTo>
                </a:path>
                <a:path w="5158105" h="7343775">
                  <a:moveTo>
                    <a:pt x="5157958" y="1269089"/>
                  </a:moveTo>
                  <a:lnTo>
                    <a:pt x="2235" y="1269089"/>
                  </a:lnTo>
                  <a:lnTo>
                    <a:pt x="0" y="1269089"/>
                  </a:lnTo>
                </a:path>
                <a:path w="5158105" h="7343775">
                  <a:moveTo>
                    <a:pt x="5157958" y="1159881"/>
                  </a:moveTo>
                  <a:lnTo>
                    <a:pt x="2235" y="1159881"/>
                  </a:lnTo>
                  <a:lnTo>
                    <a:pt x="0" y="1159881"/>
                  </a:lnTo>
                </a:path>
                <a:path w="5158105" h="7343775">
                  <a:moveTo>
                    <a:pt x="5157958" y="1050666"/>
                  </a:moveTo>
                  <a:lnTo>
                    <a:pt x="2235" y="1050666"/>
                  </a:lnTo>
                  <a:lnTo>
                    <a:pt x="0" y="1050666"/>
                  </a:lnTo>
                </a:path>
                <a:path w="5158105" h="7343775">
                  <a:moveTo>
                    <a:pt x="5157958" y="941450"/>
                  </a:moveTo>
                  <a:lnTo>
                    <a:pt x="2235" y="941450"/>
                  </a:lnTo>
                  <a:lnTo>
                    <a:pt x="0" y="941450"/>
                  </a:lnTo>
                </a:path>
                <a:path w="5158105" h="7343775">
                  <a:moveTo>
                    <a:pt x="5157958" y="832235"/>
                  </a:moveTo>
                  <a:lnTo>
                    <a:pt x="2235" y="832235"/>
                  </a:lnTo>
                  <a:lnTo>
                    <a:pt x="0" y="832235"/>
                  </a:lnTo>
                </a:path>
                <a:path w="5158105" h="7343775">
                  <a:moveTo>
                    <a:pt x="5157958" y="723028"/>
                  </a:moveTo>
                  <a:lnTo>
                    <a:pt x="2235" y="723028"/>
                  </a:lnTo>
                  <a:lnTo>
                    <a:pt x="0" y="723028"/>
                  </a:lnTo>
                </a:path>
                <a:path w="5158105" h="7343775">
                  <a:moveTo>
                    <a:pt x="5157958" y="613815"/>
                  </a:moveTo>
                  <a:lnTo>
                    <a:pt x="2235" y="613815"/>
                  </a:lnTo>
                  <a:lnTo>
                    <a:pt x="0" y="613815"/>
                  </a:lnTo>
                </a:path>
                <a:path w="5158105" h="7343775">
                  <a:moveTo>
                    <a:pt x="5157958" y="504602"/>
                  </a:moveTo>
                  <a:lnTo>
                    <a:pt x="2235" y="504602"/>
                  </a:lnTo>
                  <a:lnTo>
                    <a:pt x="0" y="504602"/>
                  </a:lnTo>
                </a:path>
                <a:path w="5158105" h="7343775">
                  <a:moveTo>
                    <a:pt x="5157958" y="395390"/>
                  </a:moveTo>
                  <a:lnTo>
                    <a:pt x="2235" y="395390"/>
                  </a:lnTo>
                  <a:lnTo>
                    <a:pt x="0" y="395390"/>
                  </a:lnTo>
                </a:path>
                <a:path w="5158105" h="7343775">
                  <a:moveTo>
                    <a:pt x="5157958" y="286177"/>
                  </a:moveTo>
                  <a:lnTo>
                    <a:pt x="2235" y="286177"/>
                  </a:lnTo>
                  <a:lnTo>
                    <a:pt x="0" y="286177"/>
                  </a:lnTo>
                </a:path>
                <a:path w="5158105" h="7343775">
                  <a:moveTo>
                    <a:pt x="5157958" y="176964"/>
                  </a:moveTo>
                  <a:lnTo>
                    <a:pt x="2235" y="176964"/>
                  </a:lnTo>
                  <a:lnTo>
                    <a:pt x="0" y="176964"/>
                  </a:lnTo>
                </a:path>
                <a:path w="5158105" h="7343775">
                  <a:moveTo>
                    <a:pt x="5157958" y="67750"/>
                  </a:moveTo>
                  <a:lnTo>
                    <a:pt x="2235" y="67750"/>
                  </a:lnTo>
                  <a:lnTo>
                    <a:pt x="0" y="67750"/>
                  </a:lnTo>
                </a:path>
              </a:pathLst>
            </a:custGeom>
            <a:ln w="4371">
              <a:solidFill>
                <a:srgbClr val="C5C6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3418" y="173570"/>
              <a:ext cx="5026825" cy="502682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7852" y="111712"/>
              <a:ext cx="5136018" cy="7339838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87852" y="108000"/>
              <a:ext cx="0" cy="7334250"/>
            </a:xfrm>
            <a:custGeom>
              <a:avLst/>
              <a:gdLst/>
              <a:ahLst/>
              <a:cxnLst/>
              <a:rect l="l" t="t" r="r" b="b"/>
              <a:pathLst>
                <a:path h="7334250">
                  <a:moveTo>
                    <a:pt x="0" y="3982173"/>
                  </a:moveTo>
                  <a:lnTo>
                    <a:pt x="0" y="5680661"/>
                  </a:lnTo>
                </a:path>
                <a:path h="7334250">
                  <a:moveTo>
                    <a:pt x="0" y="0"/>
                  </a:moveTo>
                  <a:lnTo>
                    <a:pt x="0" y="7334236"/>
                  </a:lnTo>
                </a:path>
              </a:pathLst>
            </a:custGeom>
            <a:ln w="4371">
              <a:solidFill>
                <a:srgbClr val="2B2A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7852" y="1242565"/>
              <a:ext cx="473284" cy="510002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7852" y="2419642"/>
              <a:ext cx="404656" cy="2725788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87852" y="2414085"/>
              <a:ext cx="405130" cy="2727325"/>
            </a:xfrm>
            <a:custGeom>
              <a:avLst/>
              <a:gdLst/>
              <a:ahLst/>
              <a:cxnLst/>
              <a:rect l="l" t="t" r="r" b="b"/>
              <a:pathLst>
                <a:path w="405130" h="2727325">
                  <a:moveTo>
                    <a:pt x="0" y="2726824"/>
                  </a:moveTo>
                  <a:lnTo>
                    <a:pt x="21513" y="2693331"/>
                  </a:lnTo>
                  <a:lnTo>
                    <a:pt x="50082" y="2646853"/>
                  </a:lnTo>
                  <a:lnTo>
                    <a:pt x="77652" y="2599736"/>
                  </a:lnTo>
                  <a:lnTo>
                    <a:pt x="104209" y="2551987"/>
                  </a:lnTo>
                  <a:lnTo>
                    <a:pt x="129741" y="2503613"/>
                  </a:lnTo>
                  <a:lnTo>
                    <a:pt x="154233" y="2454645"/>
                  </a:lnTo>
                  <a:lnTo>
                    <a:pt x="177672" y="2405091"/>
                  </a:lnTo>
                  <a:lnTo>
                    <a:pt x="200044" y="2354967"/>
                  </a:lnTo>
                  <a:lnTo>
                    <a:pt x="221334" y="2304295"/>
                  </a:lnTo>
                  <a:lnTo>
                    <a:pt x="241530" y="2253076"/>
                  </a:lnTo>
                  <a:lnTo>
                    <a:pt x="260618" y="2201341"/>
                  </a:lnTo>
                  <a:lnTo>
                    <a:pt x="278583" y="2149104"/>
                  </a:lnTo>
                  <a:lnTo>
                    <a:pt x="295414" y="2096366"/>
                  </a:lnTo>
                  <a:lnTo>
                    <a:pt x="311096" y="2043157"/>
                  </a:lnTo>
                  <a:lnTo>
                    <a:pt x="325614" y="1989494"/>
                  </a:lnTo>
                  <a:lnTo>
                    <a:pt x="338956" y="1935384"/>
                  </a:lnTo>
                  <a:lnTo>
                    <a:pt x="351107" y="1880842"/>
                  </a:lnTo>
                  <a:lnTo>
                    <a:pt x="362055" y="1825883"/>
                  </a:lnTo>
                  <a:lnTo>
                    <a:pt x="371785" y="1770539"/>
                  </a:lnTo>
                  <a:lnTo>
                    <a:pt x="380284" y="1714802"/>
                  </a:lnTo>
                  <a:lnTo>
                    <a:pt x="387538" y="1658702"/>
                  </a:lnTo>
                  <a:lnTo>
                    <a:pt x="393534" y="1602255"/>
                  </a:lnTo>
                  <a:lnTo>
                    <a:pt x="398258" y="1545470"/>
                  </a:lnTo>
                  <a:lnTo>
                    <a:pt x="401694" y="1488368"/>
                  </a:lnTo>
                  <a:lnTo>
                    <a:pt x="403831" y="1430965"/>
                  </a:lnTo>
                  <a:lnTo>
                    <a:pt x="404656" y="1373269"/>
                  </a:lnTo>
                  <a:lnTo>
                    <a:pt x="404572" y="1344317"/>
                  </a:lnTo>
                  <a:lnTo>
                    <a:pt x="403400" y="1286221"/>
                  </a:lnTo>
                  <a:lnTo>
                    <a:pt x="400882" y="1227877"/>
                  </a:lnTo>
                  <a:lnTo>
                    <a:pt x="397007" y="1169380"/>
                  </a:lnTo>
                  <a:lnTo>
                    <a:pt x="391810" y="1111214"/>
                  </a:lnTo>
                  <a:lnTo>
                    <a:pt x="385310" y="1053464"/>
                  </a:lnTo>
                  <a:lnTo>
                    <a:pt x="377523" y="996162"/>
                  </a:lnTo>
                  <a:lnTo>
                    <a:pt x="368463" y="939306"/>
                  </a:lnTo>
                  <a:lnTo>
                    <a:pt x="358148" y="882921"/>
                  </a:lnTo>
                  <a:lnTo>
                    <a:pt x="346592" y="827007"/>
                  </a:lnTo>
                  <a:lnTo>
                    <a:pt x="333812" y="771593"/>
                  </a:lnTo>
                  <a:lnTo>
                    <a:pt x="319822" y="716681"/>
                  </a:lnTo>
                  <a:lnTo>
                    <a:pt x="304639" y="662293"/>
                  </a:lnTo>
                  <a:lnTo>
                    <a:pt x="288277" y="608437"/>
                  </a:lnTo>
                  <a:lnTo>
                    <a:pt x="270753" y="555129"/>
                  </a:lnTo>
                  <a:lnTo>
                    <a:pt x="252083" y="502383"/>
                  </a:lnTo>
                  <a:lnTo>
                    <a:pt x="232282" y="450208"/>
                  </a:lnTo>
                  <a:lnTo>
                    <a:pt x="211364" y="398626"/>
                  </a:lnTo>
                  <a:lnTo>
                    <a:pt x="189347" y="347639"/>
                  </a:lnTo>
                  <a:lnTo>
                    <a:pt x="166245" y="297275"/>
                  </a:lnTo>
                  <a:lnTo>
                    <a:pt x="142075" y="247537"/>
                  </a:lnTo>
                  <a:lnTo>
                    <a:pt x="116853" y="198445"/>
                  </a:lnTo>
                  <a:lnTo>
                    <a:pt x="90592" y="150010"/>
                  </a:lnTo>
                  <a:lnTo>
                    <a:pt x="63310" y="102245"/>
                  </a:lnTo>
                  <a:lnTo>
                    <a:pt x="35021" y="55159"/>
                  </a:lnTo>
                  <a:lnTo>
                    <a:pt x="5741" y="8774"/>
                  </a:lnTo>
                  <a:lnTo>
                    <a:pt x="0" y="0"/>
                  </a:lnTo>
                </a:path>
              </a:pathLst>
            </a:custGeom>
            <a:ln w="4371">
              <a:solidFill>
                <a:srgbClr val="C5C6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87855" y="108000"/>
              <a:ext cx="5158105" cy="7343775"/>
            </a:xfrm>
            <a:custGeom>
              <a:avLst/>
              <a:gdLst/>
              <a:ahLst/>
              <a:cxnLst/>
              <a:rect l="l" t="t" r="r" b="b"/>
              <a:pathLst>
                <a:path w="5158105" h="7343775">
                  <a:moveTo>
                    <a:pt x="0" y="7343542"/>
                  </a:moveTo>
                  <a:lnTo>
                    <a:pt x="5157961" y="7343542"/>
                  </a:lnTo>
                  <a:lnTo>
                    <a:pt x="5157961" y="0"/>
                  </a:lnTo>
                  <a:lnTo>
                    <a:pt x="0" y="0"/>
                  </a:lnTo>
                  <a:lnTo>
                    <a:pt x="0" y="7343542"/>
                  </a:lnTo>
                  <a:close/>
                </a:path>
              </a:pathLst>
            </a:custGeom>
            <a:ln w="3175">
              <a:solidFill>
                <a:srgbClr val="2B2A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83321" y="1344754"/>
              <a:ext cx="3169081" cy="5168366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9673259" y="370273"/>
            <a:ext cx="437515" cy="535305"/>
            <a:chOff x="9673259" y="370273"/>
            <a:chExt cx="437515" cy="535305"/>
          </a:xfrm>
        </p:grpSpPr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673259" y="370273"/>
              <a:ext cx="437116" cy="437116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717176" y="518591"/>
              <a:ext cx="351637" cy="24621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040340" y="404594"/>
              <a:ext cx="40462" cy="4010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675609" y="822593"/>
              <a:ext cx="434764" cy="82815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4198010" y="275315"/>
            <a:ext cx="995044" cy="839469"/>
            <a:chOff x="4198010" y="275315"/>
            <a:chExt cx="995044" cy="839469"/>
          </a:xfrm>
        </p:grpSpPr>
        <p:pic>
          <p:nvPicPr>
            <p:cNvPr id="33" name="object 3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515294" y="370273"/>
              <a:ext cx="437116" cy="437116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559198" y="518591"/>
              <a:ext cx="351651" cy="24621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882375" y="404594"/>
              <a:ext cx="40462" cy="4010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517644" y="822593"/>
              <a:ext cx="434764" cy="82815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198010" y="275315"/>
              <a:ext cx="994680" cy="839210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662431" y="1526805"/>
            <a:ext cx="695960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spc="-10" dirty="0">
                <a:solidFill>
                  <a:srgbClr val="2B2A29"/>
                </a:solidFill>
                <a:latin typeface="Tahoma"/>
                <a:cs typeface="Tahoma"/>
              </a:rPr>
              <a:t>KURUMSAL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712389" y="1344757"/>
            <a:ext cx="612140" cy="167640"/>
          </a:xfrm>
          <a:custGeom>
            <a:avLst/>
            <a:gdLst/>
            <a:ahLst/>
            <a:cxnLst/>
            <a:rect l="l" t="t" r="r" b="b"/>
            <a:pathLst>
              <a:path w="612140" h="167640">
                <a:moveTo>
                  <a:pt x="611568" y="0"/>
                </a:moveTo>
                <a:lnTo>
                  <a:pt x="0" y="0"/>
                </a:lnTo>
                <a:lnTo>
                  <a:pt x="0" y="167558"/>
                </a:lnTo>
                <a:lnTo>
                  <a:pt x="611568" y="167558"/>
                </a:lnTo>
                <a:lnTo>
                  <a:pt x="611568" y="0"/>
                </a:lnTo>
                <a:close/>
              </a:path>
            </a:pathLst>
          </a:custGeom>
          <a:solidFill>
            <a:srgbClr val="009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828147" y="1325283"/>
            <a:ext cx="376555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spc="-10" dirty="0">
                <a:solidFill>
                  <a:srgbClr val="FEFEFE"/>
                </a:solidFill>
                <a:latin typeface="Tahoma"/>
                <a:cs typeface="Tahoma"/>
              </a:rPr>
              <a:t>Model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83001" y="1895424"/>
            <a:ext cx="55562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dirty="0">
                <a:solidFill>
                  <a:srgbClr val="2B2A29"/>
                </a:solidFill>
                <a:latin typeface="Tahoma"/>
                <a:cs typeface="Tahoma"/>
              </a:rPr>
              <a:t>Model</a:t>
            </a:r>
            <a:r>
              <a:rPr sz="750" spc="215" dirty="0">
                <a:solidFill>
                  <a:srgbClr val="2B2A29"/>
                </a:solidFill>
                <a:latin typeface="Tahoma"/>
                <a:cs typeface="Tahoma"/>
              </a:rPr>
              <a:t> </a:t>
            </a:r>
            <a:r>
              <a:rPr sz="750" spc="-20" dirty="0">
                <a:solidFill>
                  <a:srgbClr val="2B2A29"/>
                </a:solidFill>
                <a:latin typeface="Tahoma"/>
                <a:cs typeface="Tahoma"/>
              </a:rPr>
              <a:t>T</a:t>
            </a:r>
            <a:r>
              <a:rPr sz="750" spc="-20" dirty="0">
                <a:solidFill>
                  <a:srgbClr val="2B2A29"/>
                </a:solidFill>
                <a:latin typeface="Microsoft Sans Serif"/>
                <a:cs typeface="Microsoft Sans Serif"/>
              </a:rPr>
              <a:t>ü</a:t>
            </a:r>
            <a:r>
              <a:rPr sz="750" spc="-20" dirty="0">
                <a:solidFill>
                  <a:srgbClr val="2B2A29"/>
                </a:solidFill>
                <a:latin typeface="Tahoma"/>
                <a:cs typeface="Tahoma"/>
              </a:rPr>
              <a:t>r</a:t>
            </a:r>
            <a:r>
              <a:rPr sz="750" spc="-20" dirty="0">
                <a:solidFill>
                  <a:srgbClr val="2B2A29"/>
                </a:solidFill>
                <a:latin typeface="Microsoft Sans Serif"/>
                <a:cs typeface="Microsoft Sans Serif"/>
              </a:rPr>
              <a:t>ü</a:t>
            </a:r>
            <a:endParaRPr sz="750">
              <a:latin typeface="Microsoft Sans Serif"/>
              <a:cs typeface="Microsoft Sans Serif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83001" y="2016860"/>
            <a:ext cx="27876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0" dirty="0">
                <a:solidFill>
                  <a:srgbClr val="5B5B5B"/>
                </a:solidFill>
                <a:latin typeface="Tahoma"/>
                <a:cs typeface="Tahoma"/>
              </a:rPr>
              <a:t>Dikey</a:t>
            </a:r>
            <a:endParaRPr sz="750">
              <a:latin typeface="Tahoma"/>
              <a:cs typeface="Tahom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83001" y="2137140"/>
            <a:ext cx="300990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0" dirty="0">
                <a:solidFill>
                  <a:srgbClr val="5B5B5B"/>
                </a:solidFill>
                <a:latin typeface="Tahoma"/>
                <a:cs typeface="Tahoma"/>
              </a:rPr>
              <a:t>Model</a:t>
            </a:r>
            <a:endParaRPr sz="750">
              <a:latin typeface="Tahoma"/>
              <a:cs typeface="Tahom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82994" y="2260210"/>
            <a:ext cx="40449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0" dirty="0">
                <a:solidFill>
                  <a:srgbClr val="2B2A29"/>
                </a:solidFill>
                <a:latin typeface="Tahoma"/>
                <a:cs typeface="Tahoma"/>
              </a:rPr>
              <a:t>Kaplama</a:t>
            </a:r>
            <a:endParaRPr sz="750">
              <a:latin typeface="Tahoma"/>
              <a:cs typeface="Tahoma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82994" y="2381809"/>
            <a:ext cx="24828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45" dirty="0">
                <a:solidFill>
                  <a:srgbClr val="5B5B5B"/>
                </a:solidFill>
                <a:latin typeface="Tahoma"/>
                <a:cs typeface="Tahoma"/>
              </a:rPr>
              <a:t>3</a:t>
            </a:r>
            <a:r>
              <a:rPr sz="750" spc="-145" dirty="0">
                <a:solidFill>
                  <a:srgbClr val="2B2A29"/>
                </a:solidFill>
                <a:latin typeface="Tahoma"/>
                <a:cs typeface="Tahoma"/>
              </a:rPr>
              <a:t>T</a:t>
            </a:r>
            <a:r>
              <a:rPr sz="750" spc="-145" dirty="0">
                <a:solidFill>
                  <a:srgbClr val="5B5B5B"/>
                </a:solidFill>
                <a:latin typeface="Tahoma"/>
                <a:cs typeface="Tahoma"/>
              </a:rPr>
              <a:t>0</a:t>
            </a:r>
            <a:r>
              <a:rPr sz="750" spc="-145" dirty="0">
                <a:solidFill>
                  <a:srgbClr val="2B2A29"/>
                </a:solidFill>
                <a:latin typeface="Microsoft Sans Serif"/>
                <a:cs typeface="Microsoft Sans Serif"/>
              </a:rPr>
              <a:t>ü</a:t>
            </a:r>
            <a:r>
              <a:rPr sz="750" spc="-145" dirty="0">
                <a:solidFill>
                  <a:srgbClr val="5B5B5B"/>
                </a:solidFill>
                <a:latin typeface="Tahoma"/>
                <a:cs typeface="Tahoma"/>
              </a:rPr>
              <a:t>4</a:t>
            </a:r>
            <a:r>
              <a:rPr sz="750" spc="-145" dirty="0">
                <a:solidFill>
                  <a:srgbClr val="2B2A29"/>
                </a:solidFill>
                <a:latin typeface="Tahoma"/>
                <a:cs typeface="Tahoma"/>
              </a:rPr>
              <a:t>r</a:t>
            </a:r>
            <a:r>
              <a:rPr sz="750" spc="-145" dirty="0">
                <a:solidFill>
                  <a:srgbClr val="2B2A29"/>
                </a:solidFill>
                <a:latin typeface="Microsoft Sans Serif"/>
                <a:cs typeface="Microsoft Sans Serif"/>
              </a:rPr>
              <a:t>ü</a:t>
            </a:r>
            <a:endParaRPr sz="750">
              <a:latin typeface="Microsoft Sans Serif"/>
              <a:cs typeface="Microsoft Sans Serif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82994" y="2503407"/>
            <a:ext cx="461009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05" dirty="0">
                <a:solidFill>
                  <a:srgbClr val="5B5B5B"/>
                </a:solidFill>
                <a:latin typeface="Tahoma"/>
                <a:cs typeface="Tahoma"/>
              </a:rPr>
              <a:t>PSastilnaenma</a:t>
            </a:r>
            <a:endParaRPr sz="750">
              <a:latin typeface="Tahoma"/>
              <a:cs typeface="Tahoma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82994" y="2623686"/>
            <a:ext cx="7048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50" dirty="0">
                <a:solidFill>
                  <a:srgbClr val="5B5B5B"/>
                </a:solidFill>
                <a:latin typeface="Tahoma"/>
                <a:cs typeface="Tahoma"/>
              </a:rPr>
              <a:t>z</a:t>
            </a:r>
            <a:endParaRPr sz="750">
              <a:latin typeface="Tahoma"/>
              <a:cs typeface="Tahoma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82994" y="2746595"/>
            <a:ext cx="40449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0" dirty="0">
                <a:solidFill>
                  <a:srgbClr val="2B2A29"/>
                </a:solidFill>
                <a:latin typeface="Tahoma"/>
                <a:cs typeface="Tahoma"/>
              </a:rPr>
              <a:t>Kaplama</a:t>
            </a:r>
            <a:endParaRPr sz="750">
              <a:latin typeface="Tahoma"/>
              <a:cs typeface="Tahoma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82994" y="2868193"/>
            <a:ext cx="260350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65" dirty="0">
                <a:solidFill>
                  <a:srgbClr val="5B5B5B"/>
                </a:solidFill>
                <a:latin typeface="Tahoma"/>
                <a:cs typeface="Tahoma"/>
              </a:rPr>
              <a:t>S</a:t>
            </a:r>
            <a:r>
              <a:rPr sz="750" spc="-165" dirty="0">
                <a:solidFill>
                  <a:srgbClr val="2B2A29"/>
                </a:solidFill>
                <a:latin typeface="Tahoma"/>
                <a:cs typeface="Tahoma"/>
              </a:rPr>
              <a:t>K</a:t>
            </a:r>
            <a:r>
              <a:rPr sz="750" spc="-165" dirty="0">
                <a:solidFill>
                  <a:srgbClr val="5B5B5B"/>
                </a:solidFill>
                <a:latin typeface="Tahoma"/>
                <a:cs typeface="Tahoma"/>
              </a:rPr>
              <a:t>a</a:t>
            </a:r>
            <a:r>
              <a:rPr sz="750" spc="-165" dirty="0">
                <a:solidFill>
                  <a:srgbClr val="2B2A29"/>
                </a:solidFill>
                <a:latin typeface="Tahoma"/>
                <a:cs typeface="Tahoma"/>
              </a:rPr>
              <a:t>o</a:t>
            </a:r>
            <a:r>
              <a:rPr sz="750" spc="-165" dirty="0">
                <a:solidFill>
                  <a:srgbClr val="5B5B5B"/>
                </a:solidFill>
                <a:latin typeface="Tahoma"/>
                <a:cs typeface="Tahoma"/>
              </a:rPr>
              <a:t>t</a:t>
            </a:r>
            <a:r>
              <a:rPr sz="750" spc="-165" dirty="0">
                <a:solidFill>
                  <a:srgbClr val="2B2A29"/>
                </a:solidFill>
                <a:latin typeface="Tahoma"/>
                <a:cs typeface="Tahoma"/>
              </a:rPr>
              <a:t>d</a:t>
            </a:r>
            <a:r>
              <a:rPr sz="750" spc="-165" dirty="0">
                <a:solidFill>
                  <a:srgbClr val="5B5B5B"/>
                </a:solidFill>
                <a:latin typeface="Tahoma"/>
                <a:cs typeface="Tahoma"/>
              </a:rPr>
              <a:t>in</a:t>
            </a:r>
            <a:r>
              <a:rPr sz="750" spc="-165" dirty="0">
                <a:solidFill>
                  <a:srgbClr val="2B2A29"/>
                </a:solidFill>
                <a:latin typeface="Tahoma"/>
                <a:cs typeface="Tahoma"/>
              </a:rPr>
              <a:t>u</a:t>
            </a:r>
            <a:endParaRPr sz="750">
              <a:latin typeface="Tahoma"/>
              <a:cs typeface="Tahoma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82994" y="2988473"/>
            <a:ext cx="78740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50" dirty="0">
                <a:solidFill>
                  <a:srgbClr val="5B5B5B"/>
                </a:solidFill>
                <a:latin typeface="Tahoma"/>
                <a:cs typeface="Tahoma"/>
              </a:rPr>
              <a:t>e</a:t>
            </a:r>
            <a:endParaRPr sz="750">
              <a:latin typeface="Tahoma"/>
              <a:cs typeface="Tahoma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82994" y="3111389"/>
            <a:ext cx="29654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0" dirty="0">
                <a:solidFill>
                  <a:srgbClr val="2B2A29"/>
                </a:solidFill>
                <a:latin typeface="Tahoma"/>
                <a:cs typeface="Tahoma"/>
              </a:rPr>
              <a:t>Tavan</a:t>
            </a:r>
            <a:endParaRPr sz="750">
              <a:latin typeface="Tahoma"/>
              <a:cs typeface="Tahoma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82994" y="3232987"/>
            <a:ext cx="32448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500" dirty="0">
                <a:solidFill>
                  <a:srgbClr val="5B5B5B"/>
                </a:solidFill>
                <a:latin typeface="Tahoma"/>
                <a:cs typeface="Tahoma"/>
              </a:rPr>
              <a:t>G</a:t>
            </a:r>
            <a:r>
              <a:rPr sz="750" spc="-50" dirty="0">
                <a:solidFill>
                  <a:srgbClr val="2B2A29"/>
                </a:solidFill>
                <a:latin typeface="Tahoma"/>
                <a:cs typeface="Tahoma"/>
              </a:rPr>
              <a:t>M</a:t>
            </a:r>
            <a:r>
              <a:rPr sz="750" spc="-370" dirty="0">
                <a:solidFill>
                  <a:srgbClr val="5B5B5B"/>
                </a:solidFill>
                <a:latin typeface="Tahoma"/>
                <a:cs typeface="Tahoma"/>
              </a:rPr>
              <a:t>T</a:t>
            </a:r>
            <a:r>
              <a:rPr sz="750" spc="-10" dirty="0">
                <a:solidFill>
                  <a:srgbClr val="2B2A29"/>
                </a:solidFill>
                <a:latin typeface="Tahoma"/>
                <a:cs typeface="Tahoma"/>
              </a:rPr>
              <a:t>o</a:t>
            </a:r>
            <a:r>
              <a:rPr sz="750" spc="-420" dirty="0">
                <a:solidFill>
                  <a:srgbClr val="5B5B5B"/>
                </a:solidFill>
                <a:latin typeface="Tahoma"/>
                <a:cs typeface="Tahoma"/>
              </a:rPr>
              <a:t>V</a:t>
            </a:r>
            <a:r>
              <a:rPr sz="750" spc="25" dirty="0">
                <a:solidFill>
                  <a:srgbClr val="2B2A29"/>
                </a:solidFill>
                <a:latin typeface="Tahoma"/>
                <a:cs typeface="Tahoma"/>
              </a:rPr>
              <a:t>d</a:t>
            </a:r>
            <a:r>
              <a:rPr sz="750" spc="-395" dirty="0">
                <a:solidFill>
                  <a:srgbClr val="2B2A29"/>
                </a:solidFill>
                <a:latin typeface="Tahoma"/>
                <a:cs typeface="Tahoma"/>
              </a:rPr>
              <a:t>e</a:t>
            </a:r>
            <a:r>
              <a:rPr sz="750" spc="5" dirty="0">
                <a:solidFill>
                  <a:srgbClr val="5B5B5B"/>
                </a:solidFill>
                <a:latin typeface="Tahoma"/>
                <a:cs typeface="Tahoma"/>
              </a:rPr>
              <a:t>-</a:t>
            </a:r>
            <a:r>
              <a:rPr sz="750" spc="-50" dirty="0">
                <a:solidFill>
                  <a:srgbClr val="5B5B5B"/>
                </a:solidFill>
                <a:latin typeface="Tahoma"/>
                <a:cs typeface="Tahoma"/>
              </a:rPr>
              <a:t> </a:t>
            </a:r>
            <a:r>
              <a:rPr sz="750" spc="-25" dirty="0">
                <a:solidFill>
                  <a:srgbClr val="2B2A29"/>
                </a:solidFill>
                <a:latin typeface="Tahoma"/>
                <a:cs typeface="Tahoma"/>
              </a:rPr>
              <a:t>li</a:t>
            </a:r>
            <a:endParaRPr sz="750">
              <a:latin typeface="Tahoma"/>
              <a:cs typeface="Tahoma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682994" y="3353267"/>
            <a:ext cx="142240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25" dirty="0">
                <a:solidFill>
                  <a:srgbClr val="5B5B5B"/>
                </a:solidFill>
                <a:latin typeface="Tahoma"/>
                <a:cs typeface="Tahoma"/>
              </a:rPr>
              <a:t>01</a:t>
            </a:r>
            <a:endParaRPr sz="750">
              <a:latin typeface="Tahoma"/>
              <a:cs typeface="Tahoma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682986" y="3476176"/>
            <a:ext cx="297180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0" dirty="0">
                <a:solidFill>
                  <a:srgbClr val="2B2A29"/>
                </a:solidFill>
                <a:latin typeface="Tahoma"/>
                <a:cs typeface="Tahoma"/>
              </a:rPr>
              <a:t>Zemin</a:t>
            </a:r>
            <a:endParaRPr sz="750">
              <a:latin typeface="Tahoma"/>
              <a:cs typeface="Tahoma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82986" y="3597774"/>
            <a:ext cx="32448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495" dirty="0">
                <a:solidFill>
                  <a:srgbClr val="5B5B5B"/>
                </a:solidFill>
                <a:latin typeface="Tahoma"/>
                <a:cs typeface="Tahoma"/>
              </a:rPr>
              <a:t>G</a:t>
            </a:r>
            <a:r>
              <a:rPr sz="750" spc="-50" dirty="0">
                <a:solidFill>
                  <a:srgbClr val="2B2A29"/>
                </a:solidFill>
                <a:latin typeface="Tahoma"/>
                <a:cs typeface="Tahoma"/>
              </a:rPr>
              <a:t>M</a:t>
            </a:r>
            <a:r>
              <a:rPr sz="750" spc="-195" dirty="0">
                <a:solidFill>
                  <a:srgbClr val="5B5B5B"/>
                </a:solidFill>
                <a:latin typeface="Tahoma"/>
                <a:cs typeface="Tahoma"/>
              </a:rPr>
              <a:t>r</a:t>
            </a:r>
            <a:r>
              <a:rPr sz="750" spc="-185" dirty="0">
                <a:solidFill>
                  <a:srgbClr val="2B2A29"/>
                </a:solidFill>
                <a:latin typeface="Tahoma"/>
                <a:cs typeface="Tahoma"/>
              </a:rPr>
              <a:t>o</a:t>
            </a:r>
            <a:r>
              <a:rPr sz="750" spc="-180" dirty="0">
                <a:solidFill>
                  <a:srgbClr val="5B5B5B"/>
                </a:solidFill>
                <a:latin typeface="Tahoma"/>
                <a:cs typeface="Tahoma"/>
              </a:rPr>
              <a:t>a</a:t>
            </a:r>
            <a:r>
              <a:rPr sz="750" spc="-195" dirty="0">
                <a:solidFill>
                  <a:srgbClr val="2B2A29"/>
                </a:solidFill>
                <a:latin typeface="Tahoma"/>
                <a:cs typeface="Tahoma"/>
              </a:rPr>
              <a:t>d</a:t>
            </a:r>
            <a:r>
              <a:rPr sz="750" spc="-185" dirty="0">
                <a:solidFill>
                  <a:srgbClr val="5B5B5B"/>
                </a:solidFill>
                <a:latin typeface="Tahoma"/>
                <a:cs typeface="Tahoma"/>
              </a:rPr>
              <a:t>n</a:t>
            </a:r>
            <a:r>
              <a:rPr sz="750" spc="-175" dirty="0">
                <a:solidFill>
                  <a:srgbClr val="2B2A29"/>
                </a:solidFill>
                <a:latin typeface="Tahoma"/>
                <a:cs typeface="Tahoma"/>
              </a:rPr>
              <a:t>e</a:t>
            </a:r>
            <a:r>
              <a:rPr sz="750" spc="35" dirty="0">
                <a:solidFill>
                  <a:srgbClr val="5B5B5B"/>
                </a:solidFill>
                <a:latin typeface="Tahoma"/>
                <a:cs typeface="Tahoma"/>
              </a:rPr>
              <a:t>i</a:t>
            </a:r>
            <a:r>
              <a:rPr sz="750" spc="30" dirty="0">
                <a:solidFill>
                  <a:srgbClr val="2B2A29"/>
                </a:solidFill>
                <a:latin typeface="Tahoma"/>
                <a:cs typeface="Tahoma"/>
              </a:rPr>
              <a:t>l</a:t>
            </a:r>
            <a:r>
              <a:rPr sz="750" spc="10" dirty="0">
                <a:solidFill>
                  <a:srgbClr val="2B2A29"/>
                </a:solidFill>
                <a:latin typeface="Tahoma"/>
                <a:cs typeface="Tahoma"/>
              </a:rPr>
              <a:t>i</a:t>
            </a:r>
            <a:endParaRPr sz="750">
              <a:latin typeface="Tahoma"/>
              <a:cs typeface="Tahoma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82986" y="3718054"/>
            <a:ext cx="5905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50" dirty="0">
                <a:solidFill>
                  <a:srgbClr val="5B5B5B"/>
                </a:solidFill>
                <a:latin typeface="Tahoma"/>
                <a:cs typeface="Tahoma"/>
              </a:rPr>
              <a:t>t</a:t>
            </a:r>
            <a:endParaRPr sz="750">
              <a:latin typeface="Tahoma"/>
              <a:cs typeface="Tahoma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9126867" y="1344757"/>
            <a:ext cx="612140" cy="167640"/>
          </a:xfrm>
          <a:custGeom>
            <a:avLst/>
            <a:gdLst/>
            <a:ahLst/>
            <a:cxnLst/>
            <a:rect l="l" t="t" r="r" b="b"/>
            <a:pathLst>
              <a:path w="612140" h="167640">
                <a:moveTo>
                  <a:pt x="611568" y="0"/>
                </a:moveTo>
                <a:lnTo>
                  <a:pt x="0" y="0"/>
                </a:lnTo>
                <a:lnTo>
                  <a:pt x="0" y="167558"/>
                </a:lnTo>
                <a:lnTo>
                  <a:pt x="611568" y="167558"/>
                </a:lnTo>
                <a:lnTo>
                  <a:pt x="611568" y="0"/>
                </a:lnTo>
                <a:close/>
              </a:path>
            </a:pathLst>
          </a:custGeom>
          <a:solidFill>
            <a:srgbClr val="009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9242618" y="1325283"/>
            <a:ext cx="376555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spc="-10" dirty="0">
                <a:solidFill>
                  <a:srgbClr val="FEFEFE"/>
                </a:solidFill>
                <a:latin typeface="Tahoma"/>
                <a:cs typeface="Tahoma"/>
              </a:rPr>
              <a:t>Model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9228894" y="1533829"/>
            <a:ext cx="399415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spc="-10" dirty="0">
                <a:solidFill>
                  <a:srgbClr val="2B2A29"/>
                </a:solidFill>
                <a:latin typeface="Tahoma"/>
                <a:cs typeface="Tahoma"/>
              </a:rPr>
              <a:t>P</a:t>
            </a:r>
            <a:r>
              <a:rPr sz="1050" spc="-10" dirty="0">
                <a:solidFill>
                  <a:srgbClr val="2B2A29"/>
                </a:solidFill>
                <a:latin typeface="Microsoft Sans Serif"/>
                <a:cs typeface="Microsoft Sans Serif"/>
              </a:rPr>
              <a:t>İ</a:t>
            </a:r>
            <a:r>
              <a:rPr sz="1050" spc="-10" dirty="0">
                <a:solidFill>
                  <a:srgbClr val="2B2A29"/>
                </a:solidFill>
                <a:latin typeface="Tahoma"/>
                <a:cs typeface="Tahoma"/>
              </a:rPr>
              <a:t>KAN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9111467" y="1895424"/>
            <a:ext cx="55562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dirty="0">
                <a:solidFill>
                  <a:srgbClr val="2B2A29"/>
                </a:solidFill>
                <a:latin typeface="Tahoma"/>
                <a:cs typeface="Tahoma"/>
              </a:rPr>
              <a:t>Model</a:t>
            </a:r>
            <a:r>
              <a:rPr sz="750" spc="215" dirty="0">
                <a:solidFill>
                  <a:srgbClr val="2B2A29"/>
                </a:solidFill>
                <a:latin typeface="Tahoma"/>
                <a:cs typeface="Tahoma"/>
              </a:rPr>
              <a:t> </a:t>
            </a:r>
            <a:r>
              <a:rPr sz="750" spc="-20" dirty="0">
                <a:solidFill>
                  <a:srgbClr val="2B2A29"/>
                </a:solidFill>
                <a:latin typeface="Tahoma"/>
                <a:cs typeface="Tahoma"/>
              </a:rPr>
              <a:t>T</a:t>
            </a:r>
            <a:r>
              <a:rPr sz="750" spc="-20" dirty="0">
                <a:solidFill>
                  <a:srgbClr val="2B2A29"/>
                </a:solidFill>
                <a:latin typeface="Microsoft Sans Serif"/>
                <a:cs typeface="Microsoft Sans Serif"/>
              </a:rPr>
              <a:t>ü</a:t>
            </a:r>
            <a:r>
              <a:rPr sz="750" spc="-20" dirty="0">
                <a:solidFill>
                  <a:srgbClr val="2B2A29"/>
                </a:solidFill>
                <a:latin typeface="Tahoma"/>
                <a:cs typeface="Tahoma"/>
              </a:rPr>
              <a:t>r</a:t>
            </a:r>
            <a:r>
              <a:rPr sz="750" spc="-20" dirty="0">
                <a:solidFill>
                  <a:srgbClr val="2B2A29"/>
                </a:solidFill>
                <a:latin typeface="Microsoft Sans Serif"/>
                <a:cs typeface="Microsoft Sans Serif"/>
              </a:rPr>
              <a:t>ü</a:t>
            </a:r>
            <a:endParaRPr sz="750">
              <a:latin typeface="Microsoft Sans Serif"/>
              <a:cs typeface="Microsoft Sans Serif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9111467" y="2016860"/>
            <a:ext cx="27876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0" dirty="0">
                <a:solidFill>
                  <a:srgbClr val="5B5B5B"/>
                </a:solidFill>
                <a:latin typeface="Tahoma"/>
                <a:cs typeface="Tahoma"/>
              </a:rPr>
              <a:t>Dikey</a:t>
            </a:r>
            <a:endParaRPr sz="750">
              <a:latin typeface="Tahoma"/>
              <a:cs typeface="Tahoma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9111467" y="2137140"/>
            <a:ext cx="300990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0" dirty="0">
                <a:solidFill>
                  <a:srgbClr val="5B5B5B"/>
                </a:solidFill>
                <a:latin typeface="Tahoma"/>
                <a:cs typeface="Tahoma"/>
              </a:rPr>
              <a:t>Model</a:t>
            </a:r>
            <a:endParaRPr sz="750">
              <a:latin typeface="Tahoma"/>
              <a:cs typeface="Tahoma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9111467" y="2260210"/>
            <a:ext cx="40449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0" dirty="0">
                <a:solidFill>
                  <a:srgbClr val="2B2A29"/>
                </a:solidFill>
                <a:latin typeface="Tahoma"/>
                <a:cs typeface="Tahoma"/>
              </a:rPr>
              <a:t>Kaplama</a:t>
            </a:r>
            <a:endParaRPr sz="750">
              <a:latin typeface="Tahoma"/>
              <a:cs typeface="Tahoma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9111467" y="2381809"/>
            <a:ext cx="461009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05" dirty="0">
                <a:solidFill>
                  <a:srgbClr val="5B5B5B"/>
                </a:solidFill>
                <a:latin typeface="Tahoma"/>
                <a:cs typeface="Tahoma"/>
              </a:rPr>
              <a:t>P</a:t>
            </a:r>
            <a:r>
              <a:rPr sz="750" spc="-105" dirty="0">
                <a:solidFill>
                  <a:srgbClr val="2B2A29"/>
                </a:solidFill>
                <a:latin typeface="Tahoma"/>
                <a:cs typeface="Tahoma"/>
              </a:rPr>
              <a:t>T</a:t>
            </a:r>
            <a:r>
              <a:rPr sz="750" spc="-105" dirty="0">
                <a:solidFill>
                  <a:srgbClr val="5B5B5B"/>
                </a:solidFill>
                <a:latin typeface="Tahoma"/>
                <a:cs typeface="Tahoma"/>
              </a:rPr>
              <a:t>a</a:t>
            </a:r>
            <a:r>
              <a:rPr sz="750" spc="-105" dirty="0">
                <a:solidFill>
                  <a:srgbClr val="2B2A29"/>
                </a:solidFill>
                <a:latin typeface="Microsoft Sans Serif"/>
                <a:cs typeface="Microsoft Sans Serif"/>
              </a:rPr>
              <a:t>ü</a:t>
            </a:r>
            <a:r>
              <a:rPr sz="750" spc="-105" dirty="0">
                <a:solidFill>
                  <a:srgbClr val="5B5B5B"/>
                </a:solidFill>
                <a:latin typeface="Tahoma"/>
                <a:cs typeface="Tahoma"/>
              </a:rPr>
              <a:t>s</a:t>
            </a:r>
            <a:r>
              <a:rPr sz="750" spc="-105" dirty="0">
                <a:solidFill>
                  <a:srgbClr val="2B2A29"/>
                </a:solidFill>
                <a:latin typeface="Tahoma"/>
                <a:cs typeface="Tahoma"/>
              </a:rPr>
              <a:t>r</a:t>
            </a:r>
            <a:r>
              <a:rPr sz="750" spc="-105" dirty="0">
                <a:solidFill>
                  <a:srgbClr val="5B5B5B"/>
                </a:solidFill>
                <a:latin typeface="Tahoma"/>
                <a:cs typeface="Tahoma"/>
              </a:rPr>
              <a:t>l</a:t>
            </a:r>
            <a:r>
              <a:rPr sz="750" spc="-105" dirty="0">
                <a:solidFill>
                  <a:srgbClr val="2B2A29"/>
                </a:solidFill>
                <a:latin typeface="Microsoft Sans Serif"/>
                <a:cs typeface="Microsoft Sans Serif"/>
              </a:rPr>
              <a:t>ü</a:t>
            </a:r>
            <a:r>
              <a:rPr sz="750" spc="-105" dirty="0">
                <a:solidFill>
                  <a:srgbClr val="5B5B5B"/>
                </a:solidFill>
                <a:latin typeface="Tahoma"/>
                <a:cs typeface="Tahoma"/>
              </a:rPr>
              <a:t>anma</a:t>
            </a:r>
            <a:endParaRPr sz="750">
              <a:latin typeface="Tahoma"/>
              <a:cs typeface="Tahoma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9111467" y="2502088"/>
            <a:ext cx="7048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50" dirty="0">
                <a:solidFill>
                  <a:srgbClr val="5B5B5B"/>
                </a:solidFill>
                <a:latin typeface="Tahoma"/>
                <a:cs typeface="Tahoma"/>
              </a:rPr>
              <a:t>z</a:t>
            </a:r>
            <a:endParaRPr sz="750">
              <a:latin typeface="Tahoma"/>
              <a:cs typeface="Tahoma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9111389" y="2625005"/>
            <a:ext cx="40449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0" dirty="0">
                <a:solidFill>
                  <a:srgbClr val="2B2A29"/>
                </a:solidFill>
                <a:latin typeface="Tahoma"/>
                <a:cs typeface="Tahoma"/>
              </a:rPr>
              <a:t>Kaplama</a:t>
            </a:r>
            <a:endParaRPr sz="750">
              <a:latin typeface="Tahoma"/>
              <a:cs typeface="Tahoma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9111389" y="2746595"/>
            <a:ext cx="24574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45" dirty="0">
                <a:solidFill>
                  <a:srgbClr val="2B2A29"/>
                </a:solidFill>
                <a:latin typeface="Tahoma"/>
                <a:cs typeface="Tahoma"/>
              </a:rPr>
              <a:t>K</a:t>
            </a:r>
            <a:r>
              <a:rPr sz="750" spc="-145" dirty="0">
                <a:solidFill>
                  <a:srgbClr val="5B5B5B"/>
                </a:solidFill>
                <a:latin typeface="Tahoma"/>
                <a:cs typeface="Tahoma"/>
              </a:rPr>
              <a:t>No</a:t>
            </a:r>
            <a:r>
              <a:rPr sz="750" spc="-145" dirty="0">
                <a:solidFill>
                  <a:srgbClr val="2B2A29"/>
                </a:solidFill>
                <a:latin typeface="Tahoma"/>
                <a:cs typeface="Tahoma"/>
              </a:rPr>
              <a:t>d</a:t>
            </a:r>
            <a:r>
              <a:rPr sz="750" spc="-145" dirty="0">
                <a:solidFill>
                  <a:srgbClr val="5B5B5B"/>
                </a:solidFill>
                <a:latin typeface="Tahoma"/>
                <a:cs typeface="Tahoma"/>
              </a:rPr>
              <a:t>k</a:t>
            </a:r>
            <a:r>
              <a:rPr sz="750" spc="-145" dirty="0">
                <a:solidFill>
                  <a:srgbClr val="2B2A29"/>
                </a:solidFill>
                <a:latin typeface="Tahoma"/>
                <a:cs typeface="Tahoma"/>
              </a:rPr>
              <a:t>u</a:t>
            </a:r>
            <a:r>
              <a:rPr sz="750" spc="-145" dirty="0">
                <a:solidFill>
                  <a:srgbClr val="5B5B5B"/>
                </a:solidFill>
                <a:latin typeface="Tahoma"/>
                <a:cs typeface="Tahoma"/>
              </a:rPr>
              <a:t>t</a:t>
            </a:r>
            <a:endParaRPr sz="750">
              <a:latin typeface="Tahoma"/>
              <a:cs typeface="Tahoma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9111467" y="2866875"/>
            <a:ext cx="7810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50" dirty="0">
                <a:solidFill>
                  <a:srgbClr val="5B5B5B"/>
                </a:solidFill>
                <a:latin typeface="Tahoma"/>
                <a:cs typeface="Tahoma"/>
              </a:rPr>
              <a:t>a</a:t>
            </a:r>
            <a:endParaRPr sz="750">
              <a:latin typeface="Tahoma"/>
              <a:cs typeface="Tahoma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9111467" y="2989791"/>
            <a:ext cx="324485" cy="26733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6400"/>
              </a:lnSpc>
              <a:spcBef>
                <a:spcPts val="80"/>
              </a:spcBef>
            </a:pPr>
            <a:r>
              <a:rPr sz="750" spc="-10" dirty="0">
                <a:solidFill>
                  <a:srgbClr val="2B2A29"/>
                </a:solidFill>
                <a:latin typeface="Tahoma"/>
                <a:cs typeface="Tahoma"/>
              </a:rPr>
              <a:t>Tavan </a:t>
            </a:r>
            <a:r>
              <a:rPr sz="750" spc="-500" dirty="0">
                <a:solidFill>
                  <a:srgbClr val="5B5B5B"/>
                </a:solidFill>
                <a:latin typeface="Tahoma"/>
                <a:cs typeface="Tahoma"/>
              </a:rPr>
              <a:t>G</a:t>
            </a:r>
            <a:r>
              <a:rPr sz="750" spc="-50" dirty="0">
                <a:solidFill>
                  <a:srgbClr val="2B2A29"/>
                </a:solidFill>
                <a:latin typeface="Tahoma"/>
                <a:cs typeface="Tahoma"/>
              </a:rPr>
              <a:t>M</a:t>
            </a:r>
            <a:r>
              <a:rPr sz="750" spc="-370" dirty="0">
                <a:solidFill>
                  <a:srgbClr val="5B5B5B"/>
                </a:solidFill>
                <a:latin typeface="Tahoma"/>
                <a:cs typeface="Tahoma"/>
              </a:rPr>
              <a:t>T</a:t>
            </a:r>
            <a:r>
              <a:rPr sz="750" spc="-10" dirty="0">
                <a:solidFill>
                  <a:srgbClr val="2B2A29"/>
                </a:solidFill>
                <a:latin typeface="Tahoma"/>
                <a:cs typeface="Tahoma"/>
              </a:rPr>
              <a:t>o</a:t>
            </a:r>
            <a:r>
              <a:rPr sz="750" spc="-420" dirty="0">
                <a:solidFill>
                  <a:srgbClr val="5B5B5B"/>
                </a:solidFill>
                <a:latin typeface="Tahoma"/>
                <a:cs typeface="Tahoma"/>
              </a:rPr>
              <a:t>V</a:t>
            </a:r>
            <a:r>
              <a:rPr sz="750" spc="25" dirty="0">
                <a:solidFill>
                  <a:srgbClr val="2B2A29"/>
                </a:solidFill>
                <a:latin typeface="Tahoma"/>
                <a:cs typeface="Tahoma"/>
              </a:rPr>
              <a:t>d</a:t>
            </a:r>
            <a:r>
              <a:rPr sz="750" spc="-395" dirty="0">
                <a:solidFill>
                  <a:srgbClr val="2B2A29"/>
                </a:solidFill>
                <a:latin typeface="Tahoma"/>
                <a:cs typeface="Tahoma"/>
              </a:rPr>
              <a:t>e</a:t>
            </a:r>
            <a:r>
              <a:rPr sz="750" spc="5" dirty="0">
                <a:solidFill>
                  <a:srgbClr val="5B5B5B"/>
                </a:solidFill>
                <a:latin typeface="Tahoma"/>
                <a:cs typeface="Tahoma"/>
              </a:rPr>
              <a:t>-</a:t>
            </a:r>
            <a:r>
              <a:rPr sz="750" spc="-50" dirty="0">
                <a:solidFill>
                  <a:srgbClr val="5B5B5B"/>
                </a:solidFill>
                <a:latin typeface="Tahoma"/>
                <a:cs typeface="Tahoma"/>
              </a:rPr>
              <a:t> </a:t>
            </a:r>
            <a:r>
              <a:rPr sz="750" spc="-25" dirty="0">
                <a:solidFill>
                  <a:srgbClr val="2B2A29"/>
                </a:solidFill>
                <a:latin typeface="Tahoma"/>
                <a:cs typeface="Tahoma"/>
              </a:rPr>
              <a:t>li</a:t>
            </a:r>
            <a:endParaRPr sz="750">
              <a:latin typeface="Tahoma"/>
              <a:cs typeface="Tahoma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9111467" y="3231662"/>
            <a:ext cx="142240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25" dirty="0">
                <a:solidFill>
                  <a:srgbClr val="5B5B5B"/>
                </a:solidFill>
                <a:latin typeface="Tahoma"/>
                <a:cs typeface="Tahoma"/>
              </a:rPr>
              <a:t>03</a:t>
            </a:r>
            <a:endParaRPr sz="750">
              <a:latin typeface="Tahoma"/>
              <a:cs typeface="Tahoma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9111389" y="3354578"/>
            <a:ext cx="297180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0" dirty="0">
                <a:solidFill>
                  <a:srgbClr val="2B2A29"/>
                </a:solidFill>
                <a:latin typeface="Tahoma"/>
                <a:cs typeface="Tahoma"/>
              </a:rPr>
              <a:t>Zemin</a:t>
            </a:r>
            <a:endParaRPr sz="750">
              <a:latin typeface="Tahoma"/>
              <a:cs typeface="Tahoma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9111389" y="3476176"/>
            <a:ext cx="32448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495" dirty="0">
                <a:solidFill>
                  <a:srgbClr val="5B5B5B"/>
                </a:solidFill>
                <a:latin typeface="Tahoma"/>
                <a:cs typeface="Tahoma"/>
              </a:rPr>
              <a:t>G</a:t>
            </a:r>
            <a:r>
              <a:rPr sz="750" spc="-50" dirty="0">
                <a:solidFill>
                  <a:srgbClr val="2B2A29"/>
                </a:solidFill>
                <a:latin typeface="Tahoma"/>
                <a:cs typeface="Tahoma"/>
              </a:rPr>
              <a:t>M</a:t>
            </a:r>
            <a:r>
              <a:rPr sz="750" spc="-195" dirty="0">
                <a:solidFill>
                  <a:srgbClr val="5B5B5B"/>
                </a:solidFill>
                <a:latin typeface="Tahoma"/>
                <a:cs typeface="Tahoma"/>
              </a:rPr>
              <a:t>r</a:t>
            </a:r>
            <a:r>
              <a:rPr sz="750" spc="-185" dirty="0">
                <a:solidFill>
                  <a:srgbClr val="2B2A29"/>
                </a:solidFill>
                <a:latin typeface="Tahoma"/>
                <a:cs typeface="Tahoma"/>
              </a:rPr>
              <a:t>o</a:t>
            </a:r>
            <a:r>
              <a:rPr sz="750" spc="-180" dirty="0">
                <a:solidFill>
                  <a:srgbClr val="5B5B5B"/>
                </a:solidFill>
                <a:latin typeface="Tahoma"/>
                <a:cs typeface="Tahoma"/>
              </a:rPr>
              <a:t>a</a:t>
            </a:r>
            <a:r>
              <a:rPr sz="750" spc="-195" dirty="0">
                <a:solidFill>
                  <a:srgbClr val="2B2A29"/>
                </a:solidFill>
                <a:latin typeface="Tahoma"/>
                <a:cs typeface="Tahoma"/>
              </a:rPr>
              <a:t>d</a:t>
            </a:r>
            <a:r>
              <a:rPr sz="750" spc="-190" dirty="0">
                <a:solidFill>
                  <a:srgbClr val="5B5B5B"/>
                </a:solidFill>
                <a:latin typeface="Tahoma"/>
                <a:cs typeface="Tahoma"/>
              </a:rPr>
              <a:t>n</a:t>
            </a:r>
            <a:r>
              <a:rPr sz="750" spc="-175" dirty="0">
                <a:solidFill>
                  <a:srgbClr val="2B2A29"/>
                </a:solidFill>
                <a:latin typeface="Tahoma"/>
                <a:cs typeface="Tahoma"/>
              </a:rPr>
              <a:t>e</a:t>
            </a:r>
            <a:r>
              <a:rPr sz="750" spc="35" dirty="0">
                <a:solidFill>
                  <a:srgbClr val="5B5B5B"/>
                </a:solidFill>
                <a:latin typeface="Tahoma"/>
                <a:cs typeface="Tahoma"/>
              </a:rPr>
              <a:t>i</a:t>
            </a:r>
            <a:r>
              <a:rPr sz="750" spc="30" dirty="0">
                <a:solidFill>
                  <a:srgbClr val="2B2A29"/>
                </a:solidFill>
                <a:latin typeface="Tahoma"/>
                <a:cs typeface="Tahoma"/>
              </a:rPr>
              <a:t>l</a:t>
            </a:r>
            <a:r>
              <a:rPr sz="750" spc="10" dirty="0">
                <a:solidFill>
                  <a:srgbClr val="2B2A29"/>
                </a:solidFill>
                <a:latin typeface="Tahoma"/>
                <a:cs typeface="Tahoma"/>
              </a:rPr>
              <a:t>i</a:t>
            </a:r>
            <a:endParaRPr sz="750">
              <a:latin typeface="Tahoma"/>
              <a:cs typeface="Tahoma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9111389" y="3596456"/>
            <a:ext cx="5905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50" dirty="0">
                <a:solidFill>
                  <a:srgbClr val="5B5B5B"/>
                </a:solidFill>
                <a:latin typeface="Tahoma"/>
                <a:cs typeface="Tahoma"/>
              </a:rPr>
              <a:t>t</a:t>
            </a:r>
            <a:endParaRPr sz="750">
              <a:latin typeface="Tahoma"/>
              <a:cs typeface="Tahoma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501387" y="488370"/>
            <a:ext cx="4521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10" dirty="0">
                <a:solidFill>
                  <a:srgbClr val="0092D4"/>
                </a:solidFill>
                <a:latin typeface="Microsoft Sans Serif"/>
                <a:cs typeface="Microsoft Sans Serif"/>
              </a:rPr>
              <a:t>YOLCU</a:t>
            </a:r>
            <a:endParaRPr sz="950">
              <a:latin typeface="Microsoft Sans Serif"/>
              <a:cs typeface="Microsoft Sans Serif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501378" y="636406"/>
            <a:ext cx="66738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spc="-914" baseline="3086" dirty="0">
                <a:solidFill>
                  <a:srgbClr val="EB5F30"/>
                </a:solidFill>
                <a:latin typeface="Microsoft Sans Serif"/>
                <a:cs typeface="Microsoft Sans Serif"/>
              </a:rPr>
              <a:t>P</a:t>
            </a:r>
            <a:r>
              <a:rPr sz="950" spc="-110" dirty="0">
                <a:solidFill>
                  <a:srgbClr val="0092D4"/>
                </a:solidFill>
                <a:latin typeface="Microsoft Sans Serif"/>
                <a:cs typeface="Microsoft Sans Serif"/>
              </a:rPr>
              <a:t>K</a:t>
            </a:r>
            <a:r>
              <a:rPr sz="1350" spc="-765" baseline="3086" dirty="0">
                <a:solidFill>
                  <a:srgbClr val="EB5F30"/>
                </a:solidFill>
                <a:latin typeface="Microsoft Sans Serif"/>
                <a:cs typeface="Microsoft Sans Serif"/>
              </a:rPr>
              <a:t>A</a:t>
            </a:r>
            <a:r>
              <a:rPr sz="950" spc="-210" dirty="0">
                <a:solidFill>
                  <a:srgbClr val="0092D4"/>
                </a:solidFill>
                <a:latin typeface="Microsoft Sans Serif"/>
                <a:cs typeface="Microsoft Sans Serif"/>
              </a:rPr>
              <a:t>A</a:t>
            </a:r>
            <a:r>
              <a:rPr sz="1350" spc="-622" baseline="3086" dirty="0">
                <a:solidFill>
                  <a:srgbClr val="EB5F30"/>
                </a:solidFill>
                <a:latin typeface="Microsoft Sans Serif"/>
                <a:cs typeface="Microsoft Sans Serif"/>
              </a:rPr>
              <a:t>S</a:t>
            </a:r>
            <a:r>
              <a:rPr sz="950" spc="-305" dirty="0">
                <a:solidFill>
                  <a:srgbClr val="0092D4"/>
                </a:solidFill>
                <a:latin typeface="Microsoft Sans Serif"/>
                <a:cs typeface="Microsoft Sans Serif"/>
              </a:rPr>
              <a:t>B</a:t>
            </a:r>
            <a:r>
              <a:rPr sz="1350" spc="-480" baseline="3086" dirty="0">
                <a:solidFill>
                  <a:srgbClr val="EB5F30"/>
                </a:solidFill>
                <a:latin typeface="Microsoft Sans Serif"/>
                <a:cs typeface="Microsoft Sans Serif"/>
              </a:rPr>
              <a:t>S</a:t>
            </a:r>
            <a:r>
              <a:rPr sz="950" spc="-30" dirty="0">
                <a:solidFill>
                  <a:srgbClr val="0092D4"/>
                </a:solidFill>
                <a:latin typeface="Microsoft Sans Serif"/>
                <a:cs typeface="Microsoft Sans Serif"/>
              </a:rPr>
              <a:t>İ</a:t>
            </a:r>
            <a:r>
              <a:rPr sz="1350" spc="-892" baseline="3086" dirty="0">
                <a:solidFill>
                  <a:srgbClr val="EB5F30"/>
                </a:solidFill>
                <a:latin typeface="Microsoft Sans Serif"/>
                <a:cs typeface="Microsoft Sans Serif"/>
              </a:rPr>
              <a:t>E</a:t>
            </a:r>
            <a:r>
              <a:rPr sz="950" spc="-180" dirty="0">
                <a:solidFill>
                  <a:srgbClr val="0092D4"/>
                </a:solidFill>
                <a:latin typeface="Microsoft Sans Serif"/>
                <a:cs typeface="Microsoft Sans Serif"/>
              </a:rPr>
              <a:t>N</a:t>
            </a:r>
            <a:r>
              <a:rPr sz="1350" spc="-742" baseline="3086" dirty="0">
                <a:solidFill>
                  <a:srgbClr val="EB5F30"/>
                </a:solidFill>
                <a:latin typeface="Microsoft Sans Serif"/>
                <a:cs typeface="Microsoft Sans Serif"/>
              </a:rPr>
              <a:t>N</a:t>
            </a:r>
            <a:r>
              <a:rPr sz="950" spc="-120" dirty="0">
                <a:solidFill>
                  <a:srgbClr val="0092D4"/>
                </a:solidFill>
                <a:latin typeface="Microsoft Sans Serif"/>
                <a:cs typeface="Microsoft Sans Serif"/>
              </a:rPr>
              <a:t>L</a:t>
            </a:r>
            <a:r>
              <a:rPr sz="1350" spc="-900" baseline="3086" dirty="0">
                <a:solidFill>
                  <a:srgbClr val="EB5F30"/>
                </a:solidFill>
                <a:latin typeface="Microsoft Sans Serif"/>
                <a:cs typeface="Microsoft Sans Serif"/>
              </a:rPr>
              <a:t>G</a:t>
            </a:r>
            <a:r>
              <a:rPr sz="950" spc="-120" dirty="0">
                <a:solidFill>
                  <a:srgbClr val="0092D4"/>
                </a:solidFill>
                <a:latin typeface="Microsoft Sans Serif"/>
                <a:cs typeface="Microsoft Sans Serif"/>
              </a:rPr>
              <a:t>E</a:t>
            </a:r>
            <a:r>
              <a:rPr sz="1350" spc="-750" baseline="3086" dirty="0">
                <a:solidFill>
                  <a:srgbClr val="EB5F30"/>
                </a:solidFill>
                <a:latin typeface="Microsoft Sans Serif"/>
                <a:cs typeface="Microsoft Sans Serif"/>
              </a:rPr>
              <a:t>E</a:t>
            </a:r>
            <a:r>
              <a:rPr sz="950" spc="-265" dirty="0">
                <a:solidFill>
                  <a:srgbClr val="0092D4"/>
                </a:solidFill>
                <a:latin typeface="Microsoft Sans Serif"/>
                <a:cs typeface="Microsoft Sans Serif"/>
              </a:rPr>
              <a:t>R</a:t>
            </a:r>
            <a:r>
              <a:rPr sz="1350" spc="-607" baseline="3086" dirty="0">
                <a:solidFill>
                  <a:srgbClr val="EB5F30"/>
                </a:solidFill>
                <a:latin typeface="Microsoft Sans Serif"/>
                <a:cs typeface="Microsoft Sans Serif"/>
              </a:rPr>
              <a:t>R</a:t>
            </a:r>
            <a:r>
              <a:rPr sz="950" spc="-5" dirty="0">
                <a:solidFill>
                  <a:srgbClr val="0092D4"/>
                </a:solidFill>
                <a:latin typeface="Microsoft Sans Serif"/>
                <a:cs typeface="Microsoft Sans Serif"/>
              </a:rPr>
              <a:t>İ</a:t>
            </a:r>
            <a:endParaRPr sz="950">
              <a:latin typeface="Microsoft Sans Serif"/>
              <a:cs typeface="Microsoft Sans Serif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501378" y="775837"/>
            <a:ext cx="46926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spc="-10" dirty="0">
                <a:solidFill>
                  <a:srgbClr val="EB5F30"/>
                </a:solidFill>
                <a:latin typeface="Microsoft Sans Serif"/>
                <a:cs typeface="Microsoft Sans Serif"/>
              </a:rPr>
              <a:t>CABINS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5725533" y="488370"/>
            <a:ext cx="4521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10" dirty="0">
                <a:solidFill>
                  <a:srgbClr val="0092D4"/>
                </a:solidFill>
                <a:latin typeface="Microsoft Sans Serif"/>
                <a:cs typeface="Microsoft Sans Serif"/>
              </a:rPr>
              <a:t>YOLCU</a:t>
            </a:r>
            <a:endParaRPr sz="950">
              <a:latin typeface="Microsoft Sans Serif"/>
              <a:cs typeface="Microsoft Sans Serif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5725533" y="636406"/>
            <a:ext cx="66738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spc="-914" baseline="3086" dirty="0">
                <a:solidFill>
                  <a:srgbClr val="EB5F30"/>
                </a:solidFill>
                <a:latin typeface="Microsoft Sans Serif"/>
                <a:cs typeface="Microsoft Sans Serif"/>
              </a:rPr>
              <a:t>P</a:t>
            </a:r>
            <a:r>
              <a:rPr sz="950" spc="-110" dirty="0">
                <a:solidFill>
                  <a:srgbClr val="0092D4"/>
                </a:solidFill>
                <a:latin typeface="Microsoft Sans Serif"/>
                <a:cs typeface="Microsoft Sans Serif"/>
              </a:rPr>
              <a:t>K</a:t>
            </a:r>
            <a:r>
              <a:rPr sz="1350" spc="-765" baseline="3086" dirty="0">
                <a:solidFill>
                  <a:srgbClr val="EB5F30"/>
                </a:solidFill>
                <a:latin typeface="Microsoft Sans Serif"/>
                <a:cs typeface="Microsoft Sans Serif"/>
              </a:rPr>
              <a:t>A</a:t>
            </a:r>
            <a:r>
              <a:rPr sz="950" spc="-210" dirty="0">
                <a:solidFill>
                  <a:srgbClr val="0092D4"/>
                </a:solidFill>
                <a:latin typeface="Microsoft Sans Serif"/>
                <a:cs typeface="Microsoft Sans Serif"/>
              </a:rPr>
              <a:t>A</a:t>
            </a:r>
            <a:r>
              <a:rPr sz="1350" spc="-622" baseline="3086" dirty="0">
                <a:solidFill>
                  <a:srgbClr val="EB5F30"/>
                </a:solidFill>
                <a:latin typeface="Microsoft Sans Serif"/>
                <a:cs typeface="Microsoft Sans Serif"/>
              </a:rPr>
              <a:t>S</a:t>
            </a:r>
            <a:r>
              <a:rPr sz="950" spc="-305" dirty="0">
                <a:solidFill>
                  <a:srgbClr val="0092D4"/>
                </a:solidFill>
                <a:latin typeface="Microsoft Sans Serif"/>
                <a:cs typeface="Microsoft Sans Serif"/>
              </a:rPr>
              <a:t>B</a:t>
            </a:r>
            <a:r>
              <a:rPr sz="1350" spc="-480" baseline="3086" dirty="0">
                <a:solidFill>
                  <a:srgbClr val="EB5F30"/>
                </a:solidFill>
                <a:latin typeface="Microsoft Sans Serif"/>
                <a:cs typeface="Microsoft Sans Serif"/>
              </a:rPr>
              <a:t>S</a:t>
            </a:r>
            <a:r>
              <a:rPr sz="950" spc="-30" dirty="0">
                <a:solidFill>
                  <a:srgbClr val="0092D4"/>
                </a:solidFill>
                <a:latin typeface="Microsoft Sans Serif"/>
                <a:cs typeface="Microsoft Sans Serif"/>
              </a:rPr>
              <a:t>İ</a:t>
            </a:r>
            <a:r>
              <a:rPr sz="1350" spc="-892" baseline="3086" dirty="0">
                <a:solidFill>
                  <a:srgbClr val="EB5F30"/>
                </a:solidFill>
                <a:latin typeface="Microsoft Sans Serif"/>
                <a:cs typeface="Microsoft Sans Serif"/>
              </a:rPr>
              <a:t>E</a:t>
            </a:r>
            <a:r>
              <a:rPr sz="950" spc="-180" dirty="0">
                <a:solidFill>
                  <a:srgbClr val="0092D4"/>
                </a:solidFill>
                <a:latin typeface="Microsoft Sans Serif"/>
                <a:cs typeface="Microsoft Sans Serif"/>
              </a:rPr>
              <a:t>N</a:t>
            </a:r>
            <a:r>
              <a:rPr sz="1350" spc="-742" baseline="3086" dirty="0">
                <a:solidFill>
                  <a:srgbClr val="EB5F30"/>
                </a:solidFill>
                <a:latin typeface="Microsoft Sans Serif"/>
                <a:cs typeface="Microsoft Sans Serif"/>
              </a:rPr>
              <a:t>N</a:t>
            </a:r>
            <a:r>
              <a:rPr sz="950" spc="-120" dirty="0">
                <a:solidFill>
                  <a:srgbClr val="0092D4"/>
                </a:solidFill>
                <a:latin typeface="Microsoft Sans Serif"/>
                <a:cs typeface="Microsoft Sans Serif"/>
              </a:rPr>
              <a:t>L</a:t>
            </a:r>
            <a:r>
              <a:rPr sz="1350" spc="-900" baseline="3086" dirty="0">
                <a:solidFill>
                  <a:srgbClr val="EB5F30"/>
                </a:solidFill>
                <a:latin typeface="Microsoft Sans Serif"/>
                <a:cs typeface="Microsoft Sans Serif"/>
              </a:rPr>
              <a:t>G</a:t>
            </a:r>
            <a:r>
              <a:rPr sz="950" spc="-120" dirty="0">
                <a:solidFill>
                  <a:srgbClr val="0092D4"/>
                </a:solidFill>
                <a:latin typeface="Microsoft Sans Serif"/>
                <a:cs typeface="Microsoft Sans Serif"/>
              </a:rPr>
              <a:t>E</a:t>
            </a:r>
            <a:r>
              <a:rPr sz="1350" spc="-750" baseline="3086" dirty="0">
                <a:solidFill>
                  <a:srgbClr val="EB5F30"/>
                </a:solidFill>
                <a:latin typeface="Microsoft Sans Serif"/>
                <a:cs typeface="Microsoft Sans Serif"/>
              </a:rPr>
              <a:t>E</a:t>
            </a:r>
            <a:r>
              <a:rPr sz="950" spc="-265" dirty="0">
                <a:solidFill>
                  <a:srgbClr val="0092D4"/>
                </a:solidFill>
                <a:latin typeface="Microsoft Sans Serif"/>
                <a:cs typeface="Microsoft Sans Serif"/>
              </a:rPr>
              <a:t>R</a:t>
            </a:r>
            <a:r>
              <a:rPr sz="1350" spc="-607" baseline="3086" dirty="0">
                <a:solidFill>
                  <a:srgbClr val="EB5F30"/>
                </a:solidFill>
                <a:latin typeface="Microsoft Sans Serif"/>
                <a:cs typeface="Microsoft Sans Serif"/>
              </a:rPr>
              <a:t>R</a:t>
            </a:r>
            <a:r>
              <a:rPr sz="950" spc="-5" dirty="0">
                <a:solidFill>
                  <a:srgbClr val="0092D4"/>
                </a:solidFill>
                <a:latin typeface="Microsoft Sans Serif"/>
                <a:cs typeface="Microsoft Sans Serif"/>
              </a:rPr>
              <a:t>İ</a:t>
            </a:r>
            <a:endParaRPr sz="950">
              <a:latin typeface="Microsoft Sans Serif"/>
              <a:cs typeface="Microsoft Sans Serif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5725533" y="775837"/>
            <a:ext cx="46926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spc="-10" dirty="0">
                <a:solidFill>
                  <a:srgbClr val="EB5F30"/>
                </a:solidFill>
                <a:latin typeface="Microsoft Sans Serif"/>
                <a:cs typeface="Microsoft Sans Serif"/>
              </a:rPr>
              <a:t>CABINS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662431" y="4325474"/>
            <a:ext cx="695960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spc="-10" dirty="0">
                <a:solidFill>
                  <a:srgbClr val="2B2A29"/>
                </a:solidFill>
                <a:latin typeface="Tahoma"/>
                <a:cs typeface="Tahoma"/>
              </a:rPr>
              <a:t>KURUMSAL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712389" y="4143430"/>
            <a:ext cx="612140" cy="167640"/>
          </a:xfrm>
          <a:custGeom>
            <a:avLst/>
            <a:gdLst/>
            <a:ahLst/>
            <a:cxnLst/>
            <a:rect l="l" t="t" r="r" b="b"/>
            <a:pathLst>
              <a:path w="612140" h="167639">
                <a:moveTo>
                  <a:pt x="611568" y="0"/>
                </a:moveTo>
                <a:lnTo>
                  <a:pt x="0" y="0"/>
                </a:lnTo>
                <a:lnTo>
                  <a:pt x="0" y="167558"/>
                </a:lnTo>
                <a:lnTo>
                  <a:pt x="611568" y="167558"/>
                </a:lnTo>
                <a:lnTo>
                  <a:pt x="611568" y="0"/>
                </a:lnTo>
                <a:close/>
              </a:path>
            </a:pathLst>
          </a:custGeom>
          <a:solidFill>
            <a:srgbClr val="EB5F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 txBox="1"/>
          <p:nvPr/>
        </p:nvSpPr>
        <p:spPr>
          <a:xfrm>
            <a:off x="828147" y="4123951"/>
            <a:ext cx="376555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spc="-10" dirty="0">
                <a:solidFill>
                  <a:srgbClr val="FEFEFE"/>
                </a:solidFill>
                <a:latin typeface="Tahoma"/>
                <a:cs typeface="Tahoma"/>
              </a:rPr>
              <a:t>Model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9126867" y="4143430"/>
            <a:ext cx="612140" cy="167640"/>
          </a:xfrm>
          <a:custGeom>
            <a:avLst/>
            <a:gdLst/>
            <a:ahLst/>
            <a:cxnLst/>
            <a:rect l="l" t="t" r="r" b="b"/>
            <a:pathLst>
              <a:path w="612140" h="167639">
                <a:moveTo>
                  <a:pt x="611568" y="0"/>
                </a:moveTo>
                <a:lnTo>
                  <a:pt x="0" y="0"/>
                </a:lnTo>
                <a:lnTo>
                  <a:pt x="0" y="167558"/>
                </a:lnTo>
                <a:lnTo>
                  <a:pt x="611568" y="167558"/>
                </a:lnTo>
                <a:lnTo>
                  <a:pt x="611568" y="0"/>
                </a:lnTo>
                <a:close/>
              </a:path>
            </a:pathLst>
          </a:custGeom>
          <a:solidFill>
            <a:srgbClr val="EB5F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 txBox="1"/>
          <p:nvPr/>
        </p:nvSpPr>
        <p:spPr>
          <a:xfrm>
            <a:off x="9242618" y="4123951"/>
            <a:ext cx="376555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spc="-10" dirty="0">
                <a:solidFill>
                  <a:srgbClr val="FEFEFE"/>
                </a:solidFill>
                <a:latin typeface="Tahoma"/>
                <a:cs typeface="Tahoma"/>
              </a:rPr>
              <a:t>Model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9228894" y="4332498"/>
            <a:ext cx="399415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spc="-10" dirty="0">
                <a:solidFill>
                  <a:srgbClr val="2B2A29"/>
                </a:solidFill>
                <a:latin typeface="Tahoma"/>
                <a:cs typeface="Tahoma"/>
              </a:rPr>
              <a:t>P</a:t>
            </a:r>
            <a:r>
              <a:rPr sz="1050" spc="-10" dirty="0">
                <a:solidFill>
                  <a:srgbClr val="2B2A29"/>
                </a:solidFill>
                <a:latin typeface="Microsoft Sans Serif"/>
                <a:cs typeface="Microsoft Sans Serif"/>
              </a:rPr>
              <a:t>İ</a:t>
            </a:r>
            <a:r>
              <a:rPr sz="1050" spc="-10" dirty="0">
                <a:solidFill>
                  <a:srgbClr val="2B2A29"/>
                </a:solidFill>
                <a:latin typeface="Tahoma"/>
                <a:cs typeface="Tahoma"/>
              </a:rPr>
              <a:t>KAN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682901" y="4777440"/>
            <a:ext cx="29781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0" dirty="0">
                <a:solidFill>
                  <a:srgbClr val="2B2A29"/>
                </a:solidFill>
                <a:latin typeface="Tahoma"/>
                <a:cs typeface="Tahoma"/>
              </a:rPr>
              <a:t>Model</a:t>
            </a:r>
            <a:endParaRPr sz="750">
              <a:latin typeface="Tahoma"/>
              <a:cs typeface="Tahoma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682901" y="4899038"/>
            <a:ext cx="35242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0" dirty="0">
                <a:solidFill>
                  <a:srgbClr val="5B5B5B"/>
                </a:solidFill>
                <a:latin typeface="Tahoma"/>
                <a:cs typeface="Tahoma"/>
              </a:rPr>
              <a:t>Vertical</a:t>
            </a:r>
            <a:endParaRPr sz="750">
              <a:latin typeface="Tahoma"/>
              <a:cs typeface="Tahoma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682901" y="5019318"/>
            <a:ext cx="300990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0" dirty="0">
                <a:solidFill>
                  <a:srgbClr val="5B5B5B"/>
                </a:solidFill>
                <a:latin typeface="Tahoma"/>
                <a:cs typeface="Tahoma"/>
              </a:rPr>
              <a:t>Model</a:t>
            </a:r>
            <a:endParaRPr sz="750">
              <a:latin typeface="Tahoma"/>
              <a:cs typeface="Tahoma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682901" y="5142226"/>
            <a:ext cx="36512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0" dirty="0">
                <a:solidFill>
                  <a:srgbClr val="2B2A29"/>
                </a:solidFill>
                <a:latin typeface="Tahoma"/>
                <a:cs typeface="Tahoma"/>
              </a:rPr>
              <a:t>Interior</a:t>
            </a:r>
            <a:endParaRPr sz="750">
              <a:latin typeface="Tahoma"/>
              <a:cs typeface="Tahoma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682901" y="5263824"/>
            <a:ext cx="673100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95" dirty="0">
                <a:solidFill>
                  <a:srgbClr val="5B5B5B"/>
                </a:solidFill>
                <a:latin typeface="Tahoma"/>
                <a:cs typeface="Tahoma"/>
              </a:rPr>
              <a:t>S</a:t>
            </a:r>
            <a:r>
              <a:rPr sz="750" spc="-95" dirty="0">
                <a:solidFill>
                  <a:srgbClr val="2B2A29"/>
                </a:solidFill>
                <a:latin typeface="Tahoma"/>
                <a:cs typeface="Tahoma"/>
              </a:rPr>
              <a:t>C</a:t>
            </a:r>
            <a:r>
              <a:rPr sz="750" spc="-95" dirty="0">
                <a:solidFill>
                  <a:srgbClr val="5B5B5B"/>
                </a:solidFill>
                <a:latin typeface="Tahoma"/>
                <a:cs typeface="Tahoma"/>
              </a:rPr>
              <a:t>a</a:t>
            </a:r>
            <a:r>
              <a:rPr sz="750" spc="-95" dirty="0">
                <a:solidFill>
                  <a:srgbClr val="2B2A29"/>
                </a:solidFill>
                <a:latin typeface="Tahoma"/>
                <a:cs typeface="Tahoma"/>
              </a:rPr>
              <a:t>o</a:t>
            </a:r>
            <a:r>
              <a:rPr sz="750" spc="-95" dirty="0">
                <a:solidFill>
                  <a:srgbClr val="5B5B5B"/>
                </a:solidFill>
                <a:latin typeface="Tahoma"/>
                <a:cs typeface="Tahoma"/>
              </a:rPr>
              <a:t>t</a:t>
            </a:r>
            <a:r>
              <a:rPr sz="750" spc="-95" dirty="0">
                <a:solidFill>
                  <a:srgbClr val="2B2A29"/>
                </a:solidFill>
                <a:latin typeface="Tahoma"/>
                <a:cs typeface="Tahoma"/>
              </a:rPr>
              <a:t>a</a:t>
            </a:r>
            <a:r>
              <a:rPr sz="750" spc="-95" dirty="0">
                <a:solidFill>
                  <a:srgbClr val="5B5B5B"/>
                </a:solidFill>
                <a:latin typeface="Tahoma"/>
                <a:cs typeface="Tahoma"/>
              </a:rPr>
              <a:t>in</a:t>
            </a:r>
            <a:r>
              <a:rPr sz="750" spc="-95" dirty="0">
                <a:solidFill>
                  <a:srgbClr val="2B2A29"/>
                </a:solidFill>
                <a:latin typeface="Tahoma"/>
                <a:cs typeface="Tahoma"/>
              </a:rPr>
              <a:t>tin</a:t>
            </a:r>
            <a:r>
              <a:rPr sz="750" spc="-95" dirty="0">
                <a:solidFill>
                  <a:srgbClr val="5B5B5B"/>
                </a:solidFill>
                <a:latin typeface="Tahoma"/>
                <a:cs typeface="Tahoma"/>
              </a:rPr>
              <a:t>S</a:t>
            </a:r>
            <a:r>
              <a:rPr sz="750" spc="-95" dirty="0">
                <a:solidFill>
                  <a:srgbClr val="2B2A29"/>
                </a:solidFill>
                <a:latin typeface="Tahoma"/>
                <a:cs typeface="Tahoma"/>
              </a:rPr>
              <a:t>g</a:t>
            </a:r>
            <a:r>
              <a:rPr sz="750" spc="-95" dirty="0">
                <a:solidFill>
                  <a:srgbClr val="5B5B5B"/>
                </a:solidFill>
                <a:latin typeface="Tahoma"/>
                <a:cs typeface="Tahoma"/>
              </a:rPr>
              <a:t>tainless</a:t>
            </a:r>
            <a:endParaRPr sz="750">
              <a:latin typeface="Tahoma"/>
              <a:cs typeface="Tahoma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682901" y="5384104"/>
            <a:ext cx="255904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20" dirty="0">
                <a:solidFill>
                  <a:srgbClr val="5B5B5B"/>
                </a:solidFill>
                <a:latin typeface="Tahoma"/>
                <a:cs typeface="Tahoma"/>
              </a:rPr>
              <a:t>Steel</a:t>
            </a:r>
            <a:endParaRPr sz="750">
              <a:latin typeface="Tahoma"/>
              <a:cs typeface="Tahoma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682901" y="5507021"/>
            <a:ext cx="36004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0" dirty="0">
                <a:solidFill>
                  <a:srgbClr val="2B2A29"/>
                </a:solidFill>
                <a:latin typeface="Tahoma"/>
                <a:cs typeface="Tahoma"/>
              </a:rPr>
              <a:t>Coating</a:t>
            </a:r>
            <a:endParaRPr sz="750">
              <a:latin typeface="Tahoma"/>
              <a:cs typeface="Tahoma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682894" y="5628619"/>
            <a:ext cx="26098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30" dirty="0">
                <a:solidFill>
                  <a:srgbClr val="2B2A29"/>
                </a:solidFill>
                <a:latin typeface="Tahoma"/>
                <a:cs typeface="Tahoma"/>
              </a:rPr>
              <a:t>SCaotdie</a:t>
            </a:r>
            <a:endParaRPr sz="750">
              <a:latin typeface="Tahoma"/>
              <a:cs typeface="Tahoma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682894" y="5748898"/>
            <a:ext cx="8191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50" dirty="0">
                <a:solidFill>
                  <a:srgbClr val="2B2A29"/>
                </a:solidFill>
                <a:latin typeface="Tahoma"/>
                <a:cs typeface="Tahoma"/>
              </a:rPr>
              <a:t>n</a:t>
            </a:r>
            <a:endParaRPr sz="750">
              <a:latin typeface="Tahoma"/>
              <a:cs typeface="Tahoma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682894" y="5871807"/>
            <a:ext cx="31813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0" dirty="0">
                <a:solidFill>
                  <a:srgbClr val="2B2A29"/>
                </a:solidFill>
                <a:latin typeface="Tahoma"/>
                <a:cs typeface="Tahoma"/>
              </a:rPr>
              <a:t>Ceiling</a:t>
            </a:r>
            <a:endParaRPr sz="750">
              <a:latin typeface="Tahoma"/>
              <a:cs typeface="Tahoma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682894" y="5993405"/>
            <a:ext cx="300990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500" dirty="0">
                <a:solidFill>
                  <a:srgbClr val="5B5B5B"/>
                </a:solidFill>
                <a:latin typeface="Tahoma"/>
                <a:cs typeface="Tahoma"/>
              </a:rPr>
              <a:t>G</a:t>
            </a:r>
            <a:r>
              <a:rPr sz="750" spc="-50" dirty="0">
                <a:solidFill>
                  <a:srgbClr val="2B2A29"/>
                </a:solidFill>
                <a:latin typeface="Tahoma"/>
                <a:cs typeface="Tahoma"/>
              </a:rPr>
              <a:t>M</a:t>
            </a:r>
            <a:r>
              <a:rPr sz="750" spc="-365" dirty="0">
                <a:solidFill>
                  <a:srgbClr val="5B5B5B"/>
                </a:solidFill>
                <a:latin typeface="Tahoma"/>
                <a:cs typeface="Tahoma"/>
              </a:rPr>
              <a:t>T</a:t>
            </a:r>
            <a:r>
              <a:rPr sz="750" spc="-15" dirty="0">
                <a:solidFill>
                  <a:srgbClr val="2B2A29"/>
                </a:solidFill>
                <a:latin typeface="Tahoma"/>
                <a:cs typeface="Tahoma"/>
              </a:rPr>
              <a:t>o</a:t>
            </a:r>
            <a:r>
              <a:rPr sz="750" spc="-409" dirty="0">
                <a:solidFill>
                  <a:srgbClr val="5B5B5B"/>
                </a:solidFill>
                <a:latin typeface="Tahoma"/>
                <a:cs typeface="Tahoma"/>
              </a:rPr>
              <a:t>V</a:t>
            </a:r>
            <a:r>
              <a:rPr sz="750" spc="25" dirty="0">
                <a:solidFill>
                  <a:srgbClr val="2B2A29"/>
                </a:solidFill>
                <a:latin typeface="Tahoma"/>
                <a:cs typeface="Tahoma"/>
              </a:rPr>
              <a:t>d</a:t>
            </a:r>
            <a:r>
              <a:rPr sz="750" spc="-270" dirty="0">
                <a:solidFill>
                  <a:srgbClr val="5B5B5B"/>
                </a:solidFill>
                <a:latin typeface="Tahoma"/>
                <a:cs typeface="Tahoma"/>
              </a:rPr>
              <a:t>-</a:t>
            </a:r>
            <a:r>
              <a:rPr sz="750" spc="-25" dirty="0">
                <a:solidFill>
                  <a:srgbClr val="2B2A29"/>
                </a:solidFill>
                <a:latin typeface="Tahoma"/>
                <a:cs typeface="Tahoma"/>
              </a:rPr>
              <a:t>el</a:t>
            </a:r>
            <a:endParaRPr sz="750">
              <a:latin typeface="Tahoma"/>
              <a:cs typeface="Tahoma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682894" y="6113685"/>
            <a:ext cx="142240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25" dirty="0">
                <a:solidFill>
                  <a:srgbClr val="5B5B5B"/>
                </a:solidFill>
                <a:latin typeface="Tahoma"/>
                <a:cs typeface="Tahoma"/>
              </a:rPr>
              <a:t>01</a:t>
            </a:r>
            <a:endParaRPr sz="750">
              <a:latin typeface="Tahoma"/>
              <a:cs typeface="Tahoma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682894" y="6236601"/>
            <a:ext cx="24574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0" dirty="0">
                <a:solidFill>
                  <a:srgbClr val="2B2A29"/>
                </a:solidFill>
                <a:latin typeface="Tahoma"/>
                <a:cs typeface="Tahoma"/>
              </a:rPr>
              <a:t>Floor</a:t>
            </a:r>
            <a:endParaRPr sz="750">
              <a:latin typeface="Tahoma"/>
              <a:cs typeface="Tahoma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682894" y="6358192"/>
            <a:ext cx="300990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495" dirty="0">
                <a:solidFill>
                  <a:srgbClr val="5B5B5B"/>
                </a:solidFill>
                <a:latin typeface="Tahoma"/>
                <a:cs typeface="Tahoma"/>
              </a:rPr>
              <a:t>G</a:t>
            </a:r>
            <a:r>
              <a:rPr sz="750" spc="-45" dirty="0">
                <a:solidFill>
                  <a:srgbClr val="2B2A29"/>
                </a:solidFill>
                <a:latin typeface="Tahoma"/>
                <a:cs typeface="Tahoma"/>
              </a:rPr>
              <a:t>M</a:t>
            </a:r>
            <a:r>
              <a:rPr sz="750" spc="-195" dirty="0">
                <a:solidFill>
                  <a:srgbClr val="5B5B5B"/>
                </a:solidFill>
                <a:latin typeface="Tahoma"/>
                <a:cs typeface="Tahoma"/>
              </a:rPr>
              <a:t>r</a:t>
            </a:r>
            <a:r>
              <a:rPr sz="750" spc="-185" dirty="0">
                <a:solidFill>
                  <a:srgbClr val="2B2A29"/>
                </a:solidFill>
                <a:latin typeface="Tahoma"/>
                <a:cs typeface="Tahoma"/>
              </a:rPr>
              <a:t>o</a:t>
            </a:r>
            <a:r>
              <a:rPr sz="750" spc="-175" dirty="0">
                <a:solidFill>
                  <a:srgbClr val="5B5B5B"/>
                </a:solidFill>
                <a:latin typeface="Tahoma"/>
                <a:cs typeface="Tahoma"/>
              </a:rPr>
              <a:t>a</a:t>
            </a:r>
            <a:r>
              <a:rPr sz="750" spc="-200" dirty="0">
                <a:solidFill>
                  <a:srgbClr val="2B2A29"/>
                </a:solidFill>
                <a:latin typeface="Tahoma"/>
                <a:cs typeface="Tahoma"/>
              </a:rPr>
              <a:t>d</a:t>
            </a:r>
            <a:r>
              <a:rPr sz="750" spc="-180" dirty="0">
                <a:solidFill>
                  <a:srgbClr val="5B5B5B"/>
                </a:solidFill>
                <a:latin typeface="Tahoma"/>
                <a:cs typeface="Tahoma"/>
              </a:rPr>
              <a:t>n</a:t>
            </a:r>
            <a:r>
              <a:rPr sz="750" spc="-175" dirty="0">
                <a:solidFill>
                  <a:srgbClr val="2B2A29"/>
                </a:solidFill>
                <a:latin typeface="Tahoma"/>
                <a:cs typeface="Tahoma"/>
              </a:rPr>
              <a:t>e</a:t>
            </a:r>
            <a:r>
              <a:rPr sz="750" spc="35" dirty="0">
                <a:solidFill>
                  <a:srgbClr val="5B5B5B"/>
                </a:solidFill>
                <a:latin typeface="Tahoma"/>
                <a:cs typeface="Tahoma"/>
              </a:rPr>
              <a:t>i</a:t>
            </a:r>
            <a:r>
              <a:rPr sz="750" spc="-240" dirty="0">
                <a:solidFill>
                  <a:srgbClr val="5B5B5B"/>
                </a:solidFill>
                <a:latin typeface="Tahoma"/>
                <a:cs typeface="Tahoma"/>
              </a:rPr>
              <a:t>t</a:t>
            </a:r>
            <a:r>
              <a:rPr sz="750" spc="10" dirty="0">
                <a:solidFill>
                  <a:srgbClr val="2B2A29"/>
                </a:solidFill>
                <a:latin typeface="Tahoma"/>
                <a:cs typeface="Tahoma"/>
              </a:rPr>
              <a:t>l</a:t>
            </a:r>
            <a:endParaRPr sz="750">
              <a:latin typeface="Tahoma"/>
              <a:cs typeface="Tahoma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682894" y="6478472"/>
            <a:ext cx="78740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50" dirty="0">
                <a:solidFill>
                  <a:srgbClr val="5B5B5B"/>
                </a:solidFill>
                <a:latin typeface="Tahoma"/>
                <a:cs typeface="Tahoma"/>
              </a:rPr>
              <a:t>e</a:t>
            </a:r>
            <a:endParaRPr sz="750">
              <a:latin typeface="Tahoma"/>
              <a:cs typeface="Tahoma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9111312" y="4777440"/>
            <a:ext cx="29781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0" dirty="0">
                <a:solidFill>
                  <a:srgbClr val="2B2A29"/>
                </a:solidFill>
                <a:latin typeface="Tahoma"/>
                <a:cs typeface="Tahoma"/>
              </a:rPr>
              <a:t>Model</a:t>
            </a:r>
            <a:endParaRPr sz="750">
              <a:latin typeface="Tahoma"/>
              <a:cs typeface="Tahoma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9111312" y="4899038"/>
            <a:ext cx="35242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0" dirty="0">
                <a:solidFill>
                  <a:srgbClr val="5B5B5B"/>
                </a:solidFill>
                <a:latin typeface="Tahoma"/>
                <a:cs typeface="Tahoma"/>
              </a:rPr>
              <a:t>Vertical</a:t>
            </a:r>
            <a:endParaRPr sz="750">
              <a:latin typeface="Tahoma"/>
              <a:cs typeface="Tahoma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9111312" y="5019318"/>
            <a:ext cx="300990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0" dirty="0">
                <a:solidFill>
                  <a:srgbClr val="5B5B5B"/>
                </a:solidFill>
                <a:latin typeface="Tahoma"/>
                <a:cs typeface="Tahoma"/>
              </a:rPr>
              <a:t>Model</a:t>
            </a:r>
            <a:endParaRPr sz="750">
              <a:latin typeface="Tahoma"/>
              <a:cs typeface="Tahoma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9111312" y="5142226"/>
            <a:ext cx="36512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0" dirty="0">
                <a:solidFill>
                  <a:srgbClr val="2B2A29"/>
                </a:solidFill>
                <a:latin typeface="Tahoma"/>
                <a:cs typeface="Tahoma"/>
              </a:rPr>
              <a:t>Interior</a:t>
            </a:r>
            <a:endParaRPr sz="750">
              <a:latin typeface="Tahoma"/>
              <a:cs typeface="Tahoma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9111312" y="5263824"/>
            <a:ext cx="41465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50" dirty="0">
                <a:solidFill>
                  <a:srgbClr val="5B5B5B"/>
                </a:solidFill>
                <a:latin typeface="Tahoma"/>
                <a:cs typeface="Tahoma"/>
              </a:rPr>
              <a:t>S</a:t>
            </a:r>
            <a:r>
              <a:rPr sz="750" spc="-150" dirty="0">
                <a:solidFill>
                  <a:srgbClr val="2B2A29"/>
                </a:solidFill>
                <a:latin typeface="Tahoma"/>
                <a:cs typeface="Tahoma"/>
              </a:rPr>
              <a:t>C</a:t>
            </a:r>
            <a:r>
              <a:rPr sz="750" spc="-150" dirty="0">
                <a:solidFill>
                  <a:srgbClr val="5B5B5B"/>
                </a:solidFill>
                <a:latin typeface="Tahoma"/>
                <a:cs typeface="Tahoma"/>
              </a:rPr>
              <a:t>t</a:t>
            </a:r>
            <a:r>
              <a:rPr sz="750" spc="-150" dirty="0">
                <a:solidFill>
                  <a:srgbClr val="2B2A29"/>
                </a:solidFill>
                <a:latin typeface="Tahoma"/>
                <a:cs typeface="Tahoma"/>
              </a:rPr>
              <a:t>o</a:t>
            </a:r>
            <a:r>
              <a:rPr sz="750" spc="-150" dirty="0">
                <a:solidFill>
                  <a:srgbClr val="5B5B5B"/>
                </a:solidFill>
                <a:latin typeface="Tahoma"/>
                <a:cs typeface="Tahoma"/>
              </a:rPr>
              <a:t>a</a:t>
            </a:r>
            <a:r>
              <a:rPr sz="750" spc="-150" dirty="0">
                <a:solidFill>
                  <a:srgbClr val="2B2A29"/>
                </a:solidFill>
                <a:latin typeface="Tahoma"/>
                <a:cs typeface="Tahoma"/>
              </a:rPr>
              <a:t>a</a:t>
            </a:r>
            <a:r>
              <a:rPr sz="750" spc="-150" dirty="0">
                <a:solidFill>
                  <a:srgbClr val="5B5B5B"/>
                </a:solidFill>
                <a:latin typeface="Tahoma"/>
                <a:cs typeface="Tahoma"/>
              </a:rPr>
              <a:t>in</a:t>
            </a:r>
            <a:r>
              <a:rPr sz="750" spc="-150" dirty="0">
                <a:solidFill>
                  <a:srgbClr val="2B2A29"/>
                </a:solidFill>
                <a:latin typeface="Tahoma"/>
                <a:cs typeface="Tahoma"/>
              </a:rPr>
              <a:t>ti</a:t>
            </a:r>
            <a:r>
              <a:rPr sz="750" spc="-150" dirty="0">
                <a:solidFill>
                  <a:srgbClr val="5B5B5B"/>
                </a:solidFill>
                <a:latin typeface="Tahoma"/>
                <a:cs typeface="Tahoma"/>
              </a:rPr>
              <a:t>l</a:t>
            </a:r>
            <a:r>
              <a:rPr sz="750" spc="-150" dirty="0">
                <a:solidFill>
                  <a:srgbClr val="2B2A29"/>
                </a:solidFill>
                <a:latin typeface="Tahoma"/>
                <a:cs typeface="Tahoma"/>
              </a:rPr>
              <a:t>n</a:t>
            </a:r>
            <a:r>
              <a:rPr sz="750" spc="-150" dirty="0">
                <a:solidFill>
                  <a:srgbClr val="5B5B5B"/>
                </a:solidFill>
                <a:latin typeface="Tahoma"/>
                <a:cs typeface="Tahoma"/>
              </a:rPr>
              <a:t>e</a:t>
            </a:r>
            <a:r>
              <a:rPr sz="750" spc="-150" dirty="0">
                <a:solidFill>
                  <a:srgbClr val="2B2A29"/>
                </a:solidFill>
                <a:latin typeface="Tahoma"/>
                <a:cs typeface="Tahoma"/>
              </a:rPr>
              <a:t>g</a:t>
            </a:r>
            <a:r>
              <a:rPr sz="750" spc="-150" dirty="0">
                <a:solidFill>
                  <a:srgbClr val="5B5B5B"/>
                </a:solidFill>
                <a:latin typeface="Tahoma"/>
                <a:cs typeface="Tahoma"/>
              </a:rPr>
              <a:t>ss</a:t>
            </a:r>
            <a:endParaRPr sz="750">
              <a:latin typeface="Tahoma"/>
              <a:cs typeface="Tahoma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9111312" y="5384104"/>
            <a:ext cx="255904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20" dirty="0">
                <a:solidFill>
                  <a:srgbClr val="5B5B5B"/>
                </a:solidFill>
                <a:latin typeface="Tahoma"/>
                <a:cs typeface="Tahoma"/>
              </a:rPr>
              <a:t>Steel</a:t>
            </a:r>
            <a:endParaRPr sz="750">
              <a:latin typeface="Tahoma"/>
              <a:cs typeface="Tahoma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9111312" y="5507021"/>
            <a:ext cx="36004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0" dirty="0">
                <a:solidFill>
                  <a:srgbClr val="2B2A29"/>
                </a:solidFill>
                <a:latin typeface="Tahoma"/>
                <a:cs typeface="Tahoma"/>
              </a:rPr>
              <a:t>Coating</a:t>
            </a:r>
            <a:endParaRPr sz="750">
              <a:latin typeface="Tahoma"/>
              <a:cs typeface="Tahoma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9111312" y="5628619"/>
            <a:ext cx="26098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95" dirty="0">
                <a:solidFill>
                  <a:srgbClr val="2B2A29"/>
                </a:solidFill>
                <a:latin typeface="Tahoma"/>
                <a:cs typeface="Tahoma"/>
              </a:rPr>
              <a:t>C</a:t>
            </a:r>
            <a:r>
              <a:rPr sz="750" spc="-95" dirty="0">
                <a:solidFill>
                  <a:srgbClr val="5B5B5B"/>
                </a:solidFill>
                <a:latin typeface="Tahoma"/>
                <a:cs typeface="Tahoma"/>
              </a:rPr>
              <a:t>Dot</a:t>
            </a:r>
            <a:r>
              <a:rPr sz="750" spc="-95" dirty="0">
                <a:solidFill>
                  <a:srgbClr val="2B2A29"/>
                </a:solidFill>
                <a:latin typeface="Tahoma"/>
                <a:cs typeface="Tahoma"/>
              </a:rPr>
              <a:t>de</a:t>
            </a:r>
            <a:endParaRPr sz="750">
              <a:latin typeface="Tahoma"/>
              <a:cs typeface="Tahoma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9111312" y="5748898"/>
            <a:ext cx="254000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20" dirty="0">
                <a:solidFill>
                  <a:srgbClr val="5B5B5B"/>
                </a:solidFill>
                <a:latin typeface="Tahoma"/>
                <a:cs typeface="Tahoma"/>
              </a:rPr>
              <a:t>Style</a:t>
            </a:r>
            <a:endParaRPr sz="750">
              <a:latin typeface="Tahoma"/>
              <a:cs typeface="Tahoma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9111312" y="5871807"/>
            <a:ext cx="31813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0" dirty="0">
                <a:solidFill>
                  <a:srgbClr val="2B2A29"/>
                </a:solidFill>
                <a:latin typeface="Tahoma"/>
                <a:cs typeface="Tahoma"/>
              </a:rPr>
              <a:t>Ceiling</a:t>
            </a:r>
            <a:endParaRPr sz="750">
              <a:latin typeface="Tahoma"/>
              <a:cs typeface="Tahoma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9111312" y="5993405"/>
            <a:ext cx="300990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500" dirty="0">
                <a:solidFill>
                  <a:srgbClr val="5B5B5B"/>
                </a:solidFill>
                <a:latin typeface="Tahoma"/>
                <a:cs typeface="Tahoma"/>
              </a:rPr>
              <a:t>G</a:t>
            </a:r>
            <a:r>
              <a:rPr sz="750" spc="-50" dirty="0">
                <a:solidFill>
                  <a:srgbClr val="2B2A29"/>
                </a:solidFill>
                <a:latin typeface="Tahoma"/>
                <a:cs typeface="Tahoma"/>
              </a:rPr>
              <a:t>M</a:t>
            </a:r>
            <a:r>
              <a:rPr sz="750" spc="-365" dirty="0">
                <a:solidFill>
                  <a:srgbClr val="5B5B5B"/>
                </a:solidFill>
                <a:latin typeface="Tahoma"/>
                <a:cs typeface="Tahoma"/>
              </a:rPr>
              <a:t>T</a:t>
            </a:r>
            <a:r>
              <a:rPr sz="750" spc="-15" dirty="0">
                <a:solidFill>
                  <a:srgbClr val="2B2A29"/>
                </a:solidFill>
                <a:latin typeface="Tahoma"/>
                <a:cs typeface="Tahoma"/>
              </a:rPr>
              <a:t>o</a:t>
            </a:r>
            <a:r>
              <a:rPr sz="750" spc="-409" dirty="0">
                <a:solidFill>
                  <a:srgbClr val="5B5B5B"/>
                </a:solidFill>
                <a:latin typeface="Tahoma"/>
                <a:cs typeface="Tahoma"/>
              </a:rPr>
              <a:t>V</a:t>
            </a:r>
            <a:r>
              <a:rPr sz="750" spc="25" dirty="0">
                <a:solidFill>
                  <a:srgbClr val="2B2A29"/>
                </a:solidFill>
                <a:latin typeface="Tahoma"/>
                <a:cs typeface="Tahoma"/>
              </a:rPr>
              <a:t>d</a:t>
            </a:r>
            <a:r>
              <a:rPr sz="750" spc="-270" dirty="0">
                <a:solidFill>
                  <a:srgbClr val="5B5B5B"/>
                </a:solidFill>
                <a:latin typeface="Tahoma"/>
                <a:cs typeface="Tahoma"/>
              </a:rPr>
              <a:t>-</a:t>
            </a:r>
            <a:r>
              <a:rPr sz="750" spc="-25" dirty="0">
                <a:solidFill>
                  <a:srgbClr val="2B2A29"/>
                </a:solidFill>
                <a:latin typeface="Tahoma"/>
                <a:cs typeface="Tahoma"/>
              </a:rPr>
              <a:t>el</a:t>
            </a:r>
            <a:endParaRPr sz="750">
              <a:latin typeface="Tahoma"/>
              <a:cs typeface="Tahoma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9111312" y="6113685"/>
            <a:ext cx="142240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25" dirty="0">
                <a:solidFill>
                  <a:srgbClr val="5B5B5B"/>
                </a:solidFill>
                <a:latin typeface="Tahoma"/>
                <a:cs typeface="Tahoma"/>
              </a:rPr>
              <a:t>03</a:t>
            </a:r>
            <a:endParaRPr sz="750">
              <a:latin typeface="Tahoma"/>
              <a:cs typeface="Tahoma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9111312" y="6236601"/>
            <a:ext cx="24574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0" dirty="0">
                <a:solidFill>
                  <a:srgbClr val="2B2A29"/>
                </a:solidFill>
                <a:latin typeface="Tahoma"/>
                <a:cs typeface="Tahoma"/>
              </a:rPr>
              <a:t>Floor</a:t>
            </a:r>
            <a:endParaRPr sz="750">
              <a:latin typeface="Tahoma"/>
              <a:cs typeface="Tahoma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9111312" y="6358192"/>
            <a:ext cx="300990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495" dirty="0">
                <a:solidFill>
                  <a:srgbClr val="5B5B5B"/>
                </a:solidFill>
                <a:latin typeface="Tahoma"/>
                <a:cs typeface="Tahoma"/>
              </a:rPr>
              <a:t>G</a:t>
            </a:r>
            <a:r>
              <a:rPr sz="750" spc="-45" dirty="0">
                <a:solidFill>
                  <a:srgbClr val="2B2A29"/>
                </a:solidFill>
                <a:latin typeface="Tahoma"/>
                <a:cs typeface="Tahoma"/>
              </a:rPr>
              <a:t>M</a:t>
            </a:r>
            <a:r>
              <a:rPr sz="750" spc="-195" dirty="0">
                <a:solidFill>
                  <a:srgbClr val="5B5B5B"/>
                </a:solidFill>
                <a:latin typeface="Tahoma"/>
                <a:cs typeface="Tahoma"/>
              </a:rPr>
              <a:t>r</a:t>
            </a:r>
            <a:r>
              <a:rPr sz="750" spc="-185" dirty="0">
                <a:solidFill>
                  <a:srgbClr val="2B2A29"/>
                </a:solidFill>
                <a:latin typeface="Tahoma"/>
                <a:cs typeface="Tahoma"/>
              </a:rPr>
              <a:t>o</a:t>
            </a:r>
            <a:r>
              <a:rPr sz="750" spc="-175" dirty="0">
                <a:solidFill>
                  <a:srgbClr val="5B5B5B"/>
                </a:solidFill>
                <a:latin typeface="Tahoma"/>
                <a:cs typeface="Tahoma"/>
              </a:rPr>
              <a:t>a</a:t>
            </a:r>
            <a:r>
              <a:rPr sz="750" spc="-200" dirty="0">
                <a:solidFill>
                  <a:srgbClr val="2B2A29"/>
                </a:solidFill>
                <a:latin typeface="Tahoma"/>
                <a:cs typeface="Tahoma"/>
              </a:rPr>
              <a:t>d</a:t>
            </a:r>
            <a:r>
              <a:rPr sz="750" spc="-180" dirty="0">
                <a:solidFill>
                  <a:srgbClr val="5B5B5B"/>
                </a:solidFill>
                <a:latin typeface="Tahoma"/>
                <a:cs typeface="Tahoma"/>
              </a:rPr>
              <a:t>n</a:t>
            </a:r>
            <a:r>
              <a:rPr sz="750" spc="-175" dirty="0">
                <a:solidFill>
                  <a:srgbClr val="2B2A29"/>
                </a:solidFill>
                <a:latin typeface="Tahoma"/>
                <a:cs typeface="Tahoma"/>
              </a:rPr>
              <a:t>e</a:t>
            </a:r>
            <a:r>
              <a:rPr sz="750" spc="35" dirty="0">
                <a:solidFill>
                  <a:srgbClr val="5B5B5B"/>
                </a:solidFill>
                <a:latin typeface="Tahoma"/>
                <a:cs typeface="Tahoma"/>
              </a:rPr>
              <a:t>i</a:t>
            </a:r>
            <a:r>
              <a:rPr sz="750" spc="-240" dirty="0">
                <a:solidFill>
                  <a:srgbClr val="5B5B5B"/>
                </a:solidFill>
                <a:latin typeface="Tahoma"/>
                <a:cs typeface="Tahoma"/>
              </a:rPr>
              <a:t>t</a:t>
            </a:r>
            <a:r>
              <a:rPr sz="750" spc="10" dirty="0">
                <a:solidFill>
                  <a:srgbClr val="2B2A29"/>
                </a:solidFill>
                <a:latin typeface="Tahoma"/>
                <a:cs typeface="Tahoma"/>
              </a:rPr>
              <a:t>l</a:t>
            </a:r>
            <a:endParaRPr sz="750">
              <a:latin typeface="Tahoma"/>
              <a:cs typeface="Tahoma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9111312" y="6478472"/>
            <a:ext cx="78740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50" dirty="0">
                <a:solidFill>
                  <a:srgbClr val="5B5B5B"/>
                </a:solidFill>
                <a:latin typeface="Tahoma"/>
                <a:cs typeface="Tahoma"/>
              </a:rPr>
              <a:t>e</a:t>
            </a:r>
            <a:endParaRPr sz="750">
              <a:latin typeface="Tahoma"/>
              <a:cs typeface="Tahoma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3363527" y="7198339"/>
            <a:ext cx="779780" cy="0"/>
          </a:xfrm>
          <a:custGeom>
            <a:avLst/>
            <a:gdLst/>
            <a:ahLst/>
            <a:cxnLst/>
            <a:rect l="l" t="t" r="r" b="b"/>
            <a:pathLst>
              <a:path w="779779">
                <a:moveTo>
                  <a:pt x="0" y="0"/>
                </a:moveTo>
                <a:lnTo>
                  <a:pt x="779581" y="0"/>
                </a:lnTo>
              </a:path>
            </a:pathLst>
          </a:custGeom>
          <a:ln w="385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6068470" y="7198339"/>
            <a:ext cx="779780" cy="0"/>
          </a:xfrm>
          <a:custGeom>
            <a:avLst/>
            <a:gdLst/>
            <a:ahLst/>
            <a:cxnLst/>
            <a:rect l="l" t="t" r="r" b="b"/>
            <a:pathLst>
              <a:path w="779779">
                <a:moveTo>
                  <a:pt x="0" y="0"/>
                </a:moveTo>
                <a:lnTo>
                  <a:pt x="779581" y="0"/>
                </a:lnTo>
              </a:path>
            </a:pathLst>
          </a:custGeom>
          <a:ln w="385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8" name="object 118"/>
          <p:cNvGrpSpPr/>
          <p:nvPr/>
        </p:nvGrpSpPr>
        <p:grpSpPr>
          <a:xfrm>
            <a:off x="4731956" y="7058142"/>
            <a:ext cx="219075" cy="219075"/>
            <a:chOff x="4731956" y="7058142"/>
            <a:chExt cx="219075" cy="219075"/>
          </a:xfrm>
        </p:grpSpPr>
        <p:pic>
          <p:nvPicPr>
            <p:cNvPr id="119" name="object 11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731956" y="7058142"/>
              <a:ext cx="218554" cy="218561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753902" y="7132307"/>
              <a:ext cx="175831" cy="123109"/>
            </a:xfrm>
            <a:prstGeom prst="rect">
              <a:avLst/>
            </a:prstGeom>
          </p:spPr>
        </p:pic>
        <p:sp>
          <p:nvSpPr>
            <p:cNvPr id="121" name="object 121"/>
            <p:cNvSpPr/>
            <p:nvPr/>
          </p:nvSpPr>
          <p:spPr>
            <a:xfrm>
              <a:off x="4915484" y="7075305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20" h="20320">
                  <a:moveTo>
                    <a:pt x="12890" y="0"/>
                  </a:moveTo>
                  <a:lnTo>
                    <a:pt x="7353" y="0"/>
                  </a:lnTo>
                  <a:lnTo>
                    <a:pt x="4813" y="1085"/>
                  </a:lnTo>
                  <a:lnTo>
                    <a:pt x="1181" y="4702"/>
                  </a:lnTo>
                  <a:lnTo>
                    <a:pt x="0" y="7231"/>
                  </a:lnTo>
                  <a:lnTo>
                    <a:pt x="0" y="12829"/>
                  </a:lnTo>
                  <a:lnTo>
                    <a:pt x="1181" y="15266"/>
                  </a:lnTo>
                  <a:lnTo>
                    <a:pt x="3004" y="17170"/>
                  </a:lnTo>
                  <a:lnTo>
                    <a:pt x="4813" y="18967"/>
                  </a:lnTo>
                  <a:lnTo>
                    <a:pt x="7353" y="20053"/>
                  </a:lnTo>
                  <a:lnTo>
                    <a:pt x="12890" y="20053"/>
                  </a:lnTo>
                  <a:lnTo>
                    <a:pt x="15430" y="18967"/>
                  </a:lnTo>
                  <a:lnTo>
                    <a:pt x="16423" y="17980"/>
                  </a:lnTo>
                  <a:lnTo>
                    <a:pt x="7899" y="17980"/>
                  </a:lnTo>
                  <a:lnTo>
                    <a:pt x="5924" y="17170"/>
                  </a:lnTo>
                  <a:lnTo>
                    <a:pt x="2997" y="14279"/>
                  </a:lnTo>
                  <a:lnTo>
                    <a:pt x="2095" y="12197"/>
                  </a:lnTo>
                  <a:lnTo>
                    <a:pt x="2095" y="7771"/>
                  </a:lnTo>
                  <a:lnTo>
                    <a:pt x="2997" y="5782"/>
                  </a:lnTo>
                  <a:lnTo>
                    <a:pt x="5537" y="3253"/>
                  </a:lnTo>
                  <a:lnTo>
                    <a:pt x="12344" y="3253"/>
                  </a:lnTo>
                  <a:lnTo>
                    <a:pt x="12344" y="2890"/>
                  </a:lnTo>
                  <a:lnTo>
                    <a:pt x="5894" y="2890"/>
                  </a:lnTo>
                  <a:lnTo>
                    <a:pt x="7899" y="1988"/>
                  </a:lnTo>
                  <a:lnTo>
                    <a:pt x="16334" y="1988"/>
                  </a:lnTo>
                  <a:lnTo>
                    <a:pt x="15430" y="1085"/>
                  </a:lnTo>
                  <a:lnTo>
                    <a:pt x="12890" y="0"/>
                  </a:lnTo>
                  <a:close/>
                </a:path>
                <a:path w="20320" h="20320">
                  <a:moveTo>
                    <a:pt x="18148" y="3801"/>
                  </a:moveTo>
                  <a:lnTo>
                    <a:pt x="18148" y="12197"/>
                  </a:lnTo>
                  <a:lnTo>
                    <a:pt x="17246" y="14279"/>
                  </a:lnTo>
                  <a:lnTo>
                    <a:pt x="14319" y="17170"/>
                  </a:lnTo>
                  <a:lnTo>
                    <a:pt x="12344" y="17980"/>
                  </a:lnTo>
                  <a:lnTo>
                    <a:pt x="16423" y="17980"/>
                  </a:lnTo>
                  <a:lnTo>
                    <a:pt x="17238" y="17170"/>
                  </a:lnTo>
                  <a:lnTo>
                    <a:pt x="19062" y="15266"/>
                  </a:lnTo>
                  <a:lnTo>
                    <a:pt x="20231" y="12829"/>
                  </a:lnTo>
                  <a:lnTo>
                    <a:pt x="20231" y="7231"/>
                  </a:lnTo>
                  <a:lnTo>
                    <a:pt x="19062" y="4702"/>
                  </a:lnTo>
                  <a:lnTo>
                    <a:pt x="18148" y="3801"/>
                  </a:lnTo>
                  <a:close/>
                </a:path>
                <a:path w="20320" h="20320">
                  <a:moveTo>
                    <a:pt x="12344" y="3253"/>
                  </a:moveTo>
                  <a:lnTo>
                    <a:pt x="5537" y="3253"/>
                  </a:lnTo>
                  <a:lnTo>
                    <a:pt x="5537" y="16083"/>
                  </a:lnTo>
                  <a:lnTo>
                    <a:pt x="7531" y="17170"/>
                  </a:lnTo>
                  <a:lnTo>
                    <a:pt x="7531" y="10941"/>
                  </a:lnTo>
                  <a:lnTo>
                    <a:pt x="12465" y="10941"/>
                  </a:lnTo>
                  <a:lnTo>
                    <a:pt x="12077" y="10215"/>
                  </a:lnTo>
                  <a:lnTo>
                    <a:pt x="13436" y="9583"/>
                  </a:lnTo>
                  <a:lnTo>
                    <a:pt x="13629" y="9312"/>
                  </a:lnTo>
                  <a:lnTo>
                    <a:pt x="7531" y="9312"/>
                  </a:lnTo>
                  <a:lnTo>
                    <a:pt x="7531" y="4432"/>
                  </a:lnTo>
                  <a:lnTo>
                    <a:pt x="12344" y="4432"/>
                  </a:lnTo>
                  <a:lnTo>
                    <a:pt x="12344" y="3253"/>
                  </a:lnTo>
                  <a:close/>
                </a:path>
                <a:path w="20320" h="20320">
                  <a:moveTo>
                    <a:pt x="12465" y="10941"/>
                  </a:moveTo>
                  <a:lnTo>
                    <a:pt x="10350" y="10941"/>
                  </a:lnTo>
                  <a:lnTo>
                    <a:pt x="13436" y="16899"/>
                  </a:lnTo>
                  <a:lnTo>
                    <a:pt x="15074" y="15821"/>
                  </a:lnTo>
                  <a:lnTo>
                    <a:pt x="12465" y="10941"/>
                  </a:lnTo>
                  <a:close/>
                </a:path>
                <a:path w="20320" h="20320">
                  <a:moveTo>
                    <a:pt x="12677" y="2890"/>
                  </a:moveTo>
                  <a:lnTo>
                    <a:pt x="12344" y="2890"/>
                  </a:lnTo>
                  <a:lnTo>
                    <a:pt x="12344" y="8134"/>
                  </a:lnTo>
                  <a:lnTo>
                    <a:pt x="11442" y="8950"/>
                  </a:lnTo>
                  <a:lnTo>
                    <a:pt x="10718" y="9312"/>
                  </a:lnTo>
                  <a:lnTo>
                    <a:pt x="13629" y="9312"/>
                  </a:lnTo>
                  <a:lnTo>
                    <a:pt x="14338" y="8319"/>
                  </a:lnTo>
                  <a:lnTo>
                    <a:pt x="14338" y="3801"/>
                  </a:lnTo>
                  <a:lnTo>
                    <a:pt x="12677" y="2890"/>
                  </a:lnTo>
                  <a:close/>
                </a:path>
                <a:path w="20320" h="20320">
                  <a:moveTo>
                    <a:pt x="16334" y="1988"/>
                  </a:moveTo>
                  <a:lnTo>
                    <a:pt x="12344" y="1988"/>
                  </a:lnTo>
                  <a:lnTo>
                    <a:pt x="14338" y="2890"/>
                  </a:lnTo>
                  <a:lnTo>
                    <a:pt x="17246" y="5782"/>
                  </a:lnTo>
                  <a:lnTo>
                    <a:pt x="18148" y="7771"/>
                  </a:lnTo>
                  <a:lnTo>
                    <a:pt x="18148" y="3801"/>
                  </a:lnTo>
                  <a:lnTo>
                    <a:pt x="16334" y="1988"/>
                  </a:lnTo>
                  <a:close/>
                </a:path>
                <a:path w="20320" h="20320">
                  <a:moveTo>
                    <a:pt x="12344" y="4432"/>
                  </a:moveTo>
                  <a:lnTo>
                    <a:pt x="11341" y="4432"/>
                  </a:lnTo>
                  <a:lnTo>
                    <a:pt x="12344" y="5064"/>
                  </a:lnTo>
                  <a:lnTo>
                    <a:pt x="12344" y="4432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2" name="object 122"/>
          <p:cNvGrpSpPr/>
          <p:nvPr/>
        </p:nvGrpSpPr>
        <p:grpSpPr>
          <a:xfrm>
            <a:off x="5739142" y="7058142"/>
            <a:ext cx="219075" cy="219075"/>
            <a:chOff x="5739142" y="7058142"/>
            <a:chExt cx="219075" cy="219075"/>
          </a:xfrm>
        </p:grpSpPr>
        <p:pic>
          <p:nvPicPr>
            <p:cNvPr id="123" name="object 1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739142" y="7058142"/>
              <a:ext cx="218554" cy="218561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761101" y="7132307"/>
              <a:ext cx="175818" cy="123109"/>
            </a:xfrm>
            <a:prstGeom prst="rect">
              <a:avLst/>
            </a:prstGeom>
          </p:spPr>
        </p:pic>
        <p:sp>
          <p:nvSpPr>
            <p:cNvPr id="125" name="object 125"/>
            <p:cNvSpPr/>
            <p:nvPr/>
          </p:nvSpPr>
          <p:spPr>
            <a:xfrm>
              <a:off x="5922683" y="7075305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20" h="20320">
                  <a:moveTo>
                    <a:pt x="12877" y="0"/>
                  </a:moveTo>
                  <a:lnTo>
                    <a:pt x="7340" y="0"/>
                  </a:lnTo>
                  <a:lnTo>
                    <a:pt x="4813" y="1085"/>
                  </a:lnTo>
                  <a:lnTo>
                    <a:pt x="1181" y="4702"/>
                  </a:lnTo>
                  <a:lnTo>
                    <a:pt x="0" y="7231"/>
                  </a:lnTo>
                  <a:lnTo>
                    <a:pt x="0" y="12829"/>
                  </a:lnTo>
                  <a:lnTo>
                    <a:pt x="1181" y="15266"/>
                  </a:lnTo>
                  <a:lnTo>
                    <a:pt x="2992" y="17170"/>
                  </a:lnTo>
                  <a:lnTo>
                    <a:pt x="4813" y="18967"/>
                  </a:lnTo>
                  <a:lnTo>
                    <a:pt x="7340" y="20053"/>
                  </a:lnTo>
                  <a:lnTo>
                    <a:pt x="12877" y="20053"/>
                  </a:lnTo>
                  <a:lnTo>
                    <a:pt x="15417" y="18967"/>
                  </a:lnTo>
                  <a:lnTo>
                    <a:pt x="16410" y="17980"/>
                  </a:lnTo>
                  <a:lnTo>
                    <a:pt x="7886" y="17980"/>
                  </a:lnTo>
                  <a:lnTo>
                    <a:pt x="5923" y="17170"/>
                  </a:lnTo>
                  <a:lnTo>
                    <a:pt x="2984" y="14279"/>
                  </a:lnTo>
                  <a:lnTo>
                    <a:pt x="2082" y="12197"/>
                  </a:lnTo>
                  <a:lnTo>
                    <a:pt x="2082" y="7771"/>
                  </a:lnTo>
                  <a:lnTo>
                    <a:pt x="2984" y="5782"/>
                  </a:lnTo>
                  <a:lnTo>
                    <a:pt x="5537" y="3261"/>
                  </a:lnTo>
                  <a:lnTo>
                    <a:pt x="12331" y="3261"/>
                  </a:lnTo>
                  <a:lnTo>
                    <a:pt x="12331" y="2890"/>
                  </a:lnTo>
                  <a:lnTo>
                    <a:pt x="5895" y="2890"/>
                  </a:lnTo>
                  <a:lnTo>
                    <a:pt x="7886" y="1988"/>
                  </a:lnTo>
                  <a:lnTo>
                    <a:pt x="16321" y="1988"/>
                  </a:lnTo>
                  <a:lnTo>
                    <a:pt x="15417" y="1085"/>
                  </a:lnTo>
                  <a:lnTo>
                    <a:pt x="12877" y="0"/>
                  </a:lnTo>
                  <a:close/>
                </a:path>
                <a:path w="20320" h="20320">
                  <a:moveTo>
                    <a:pt x="18135" y="3801"/>
                  </a:moveTo>
                  <a:lnTo>
                    <a:pt x="18135" y="12197"/>
                  </a:lnTo>
                  <a:lnTo>
                    <a:pt x="17233" y="14279"/>
                  </a:lnTo>
                  <a:lnTo>
                    <a:pt x="14307" y="17170"/>
                  </a:lnTo>
                  <a:lnTo>
                    <a:pt x="12331" y="17980"/>
                  </a:lnTo>
                  <a:lnTo>
                    <a:pt x="16410" y="17980"/>
                  </a:lnTo>
                  <a:lnTo>
                    <a:pt x="17226" y="17170"/>
                  </a:lnTo>
                  <a:lnTo>
                    <a:pt x="19050" y="15266"/>
                  </a:lnTo>
                  <a:lnTo>
                    <a:pt x="20231" y="12829"/>
                  </a:lnTo>
                  <a:lnTo>
                    <a:pt x="20231" y="7231"/>
                  </a:lnTo>
                  <a:lnTo>
                    <a:pt x="19050" y="4702"/>
                  </a:lnTo>
                  <a:lnTo>
                    <a:pt x="18135" y="3801"/>
                  </a:lnTo>
                  <a:close/>
                </a:path>
                <a:path w="20320" h="20320">
                  <a:moveTo>
                    <a:pt x="12331" y="3261"/>
                  </a:moveTo>
                  <a:lnTo>
                    <a:pt x="5537" y="3261"/>
                  </a:lnTo>
                  <a:lnTo>
                    <a:pt x="5537" y="16083"/>
                  </a:lnTo>
                  <a:lnTo>
                    <a:pt x="7518" y="17170"/>
                  </a:lnTo>
                  <a:lnTo>
                    <a:pt x="7518" y="10941"/>
                  </a:lnTo>
                  <a:lnTo>
                    <a:pt x="12451" y="10941"/>
                  </a:lnTo>
                  <a:lnTo>
                    <a:pt x="12064" y="10215"/>
                  </a:lnTo>
                  <a:lnTo>
                    <a:pt x="13423" y="9583"/>
                  </a:lnTo>
                  <a:lnTo>
                    <a:pt x="13616" y="9312"/>
                  </a:lnTo>
                  <a:lnTo>
                    <a:pt x="7518" y="9312"/>
                  </a:lnTo>
                  <a:lnTo>
                    <a:pt x="7518" y="4432"/>
                  </a:lnTo>
                  <a:lnTo>
                    <a:pt x="12331" y="4432"/>
                  </a:lnTo>
                  <a:lnTo>
                    <a:pt x="12331" y="3261"/>
                  </a:lnTo>
                  <a:close/>
                </a:path>
                <a:path w="20320" h="20320">
                  <a:moveTo>
                    <a:pt x="12451" y="10941"/>
                  </a:moveTo>
                  <a:lnTo>
                    <a:pt x="10337" y="10941"/>
                  </a:lnTo>
                  <a:lnTo>
                    <a:pt x="13423" y="16899"/>
                  </a:lnTo>
                  <a:lnTo>
                    <a:pt x="15049" y="15821"/>
                  </a:lnTo>
                  <a:lnTo>
                    <a:pt x="12451" y="10941"/>
                  </a:lnTo>
                  <a:close/>
                </a:path>
                <a:path w="20320" h="20320">
                  <a:moveTo>
                    <a:pt x="12676" y="2890"/>
                  </a:moveTo>
                  <a:lnTo>
                    <a:pt x="12331" y="2890"/>
                  </a:lnTo>
                  <a:lnTo>
                    <a:pt x="12331" y="8134"/>
                  </a:lnTo>
                  <a:lnTo>
                    <a:pt x="11429" y="8950"/>
                  </a:lnTo>
                  <a:lnTo>
                    <a:pt x="10693" y="9312"/>
                  </a:lnTo>
                  <a:lnTo>
                    <a:pt x="13616" y="9312"/>
                  </a:lnTo>
                  <a:lnTo>
                    <a:pt x="14325" y="8319"/>
                  </a:lnTo>
                  <a:lnTo>
                    <a:pt x="14325" y="3801"/>
                  </a:lnTo>
                  <a:lnTo>
                    <a:pt x="12676" y="2890"/>
                  </a:lnTo>
                  <a:close/>
                </a:path>
                <a:path w="20320" h="20320">
                  <a:moveTo>
                    <a:pt x="16321" y="1988"/>
                  </a:moveTo>
                  <a:lnTo>
                    <a:pt x="12331" y="1988"/>
                  </a:lnTo>
                  <a:lnTo>
                    <a:pt x="14325" y="2890"/>
                  </a:lnTo>
                  <a:lnTo>
                    <a:pt x="17233" y="5782"/>
                  </a:lnTo>
                  <a:lnTo>
                    <a:pt x="18135" y="7771"/>
                  </a:lnTo>
                  <a:lnTo>
                    <a:pt x="18135" y="3801"/>
                  </a:lnTo>
                  <a:lnTo>
                    <a:pt x="16321" y="1988"/>
                  </a:lnTo>
                  <a:close/>
                </a:path>
                <a:path w="20320" h="20320">
                  <a:moveTo>
                    <a:pt x="12331" y="4432"/>
                  </a:moveTo>
                  <a:lnTo>
                    <a:pt x="11341" y="4432"/>
                  </a:lnTo>
                  <a:lnTo>
                    <a:pt x="12331" y="5064"/>
                  </a:lnTo>
                  <a:lnTo>
                    <a:pt x="12331" y="4432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6" name="object 126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0208729" y="7156497"/>
            <a:ext cx="131135" cy="131135"/>
          </a:xfrm>
          <a:prstGeom prst="rect">
            <a:avLst/>
          </a:prstGeom>
        </p:spPr>
      </p:pic>
      <p:pic>
        <p:nvPicPr>
          <p:cNvPr id="127" name="object 127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51769" y="7156497"/>
            <a:ext cx="131135" cy="131135"/>
          </a:xfrm>
          <a:prstGeom prst="rect">
            <a:avLst/>
          </a:prstGeom>
        </p:spPr>
      </p:pic>
      <p:pic>
        <p:nvPicPr>
          <p:cNvPr id="128" name="object 128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9398139" y="277931"/>
            <a:ext cx="994680" cy="839210"/>
          </a:xfrm>
          <a:prstGeom prst="rect">
            <a:avLst/>
          </a:prstGeom>
        </p:spPr>
      </p:pic>
      <p:pic>
        <p:nvPicPr>
          <p:cNvPr id="129" name="object 129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5700217" y="7045042"/>
            <a:ext cx="2036521" cy="293291"/>
          </a:xfrm>
          <a:prstGeom prst="rect">
            <a:avLst/>
          </a:prstGeom>
        </p:spPr>
      </p:pic>
      <p:pic>
        <p:nvPicPr>
          <p:cNvPr id="130" name="object 130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3004375" y="7031945"/>
            <a:ext cx="2036521" cy="293291"/>
          </a:xfrm>
          <a:prstGeom prst="rect">
            <a:avLst/>
          </a:prstGeom>
        </p:spPr>
      </p:pic>
      <p:sp>
        <p:nvSpPr>
          <p:cNvPr id="131" name="object 131"/>
          <p:cNvSpPr txBox="1"/>
          <p:nvPr/>
        </p:nvSpPr>
        <p:spPr>
          <a:xfrm>
            <a:off x="3350827" y="7108777"/>
            <a:ext cx="1159510" cy="20574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600" dirty="0">
                <a:solidFill>
                  <a:srgbClr val="0000FF"/>
                </a:solidFill>
                <a:latin typeface="Microsoft Sans Serif"/>
                <a:cs typeface="Microsoft Sans Serif"/>
                <a:hlinkClick r:id="rId26"/>
              </a:rPr>
              <a:t>www.betaasansor.com</a:t>
            </a:r>
            <a:r>
              <a:rPr sz="600" spc="36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600" dirty="0">
                <a:solidFill>
                  <a:srgbClr val="2B2A29"/>
                </a:solidFill>
                <a:latin typeface="Microsoft Sans Serif"/>
                <a:cs typeface="Microsoft Sans Serif"/>
              </a:rPr>
              <a:t>/</a:t>
            </a:r>
            <a:r>
              <a:rPr sz="600" spc="125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600" dirty="0">
                <a:solidFill>
                  <a:srgbClr val="2B2A29"/>
                </a:solidFill>
                <a:latin typeface="Microsoft Sans Serif"/>
                <a:cs typeface="Microsoft Sans Serif"/>
              </a:rPr>
              <a:t>4</a:t>
            </a:r>
            <a:r>
              <a:rPr sz="600" spc="-80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600" dirty="0">
                <a:solidFill>
                  <a:srgbClr val="2B2A29"/>
                </a:solidFill>
                <a:latin typeface="Microsoft Sans Serif"/>
                <a:cs typeface="Microsoft Sans Serif"/>
              </a:rPr>
              <a:t>4</a:t>
            </a:r>
            <a:r>
              <a:rPr sz="600" spc="-80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600" dirty="0">
                <a:solidFill>
                  <a:srgbClr val="2B2A29"/>
                </a:solidFill>
                <a:latin typeface="Microsoft Sans Serif"/>
                <a:cs typeface="Microsoft Sans Serif"/>
              </a:rPr>
              <a:t>4</a:t>
            </a:r>
            <a:r>
              <a:rPr sz="600" spc="135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600" spc="-50" dirty="0">
                <a:solidFill>
                  <a:srgbClr val="2B2A29"/>
                </a:solidFill>
                <a:latin typeface="Microsoft Sans Serif"/>
                <a:cs typeface="Microsoft Sans Serif"/>
              </a:rPr>
              <a:t>2</a:t>
            </a:r>
            <a:endParaRPr sz="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600" spc="-25" dirty="0">
                <a:solidFill>
                  <a:srgbClr val="2B2A29"/>
                </a:solidFill>
                <a:latin typeface="Microsoft Sans Serif"/>
                <a:cs typeface="Microsoft Sans Serif"/>
              </a:rPr>
              <a:t>704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6055770" y="7108777"/>
            <a:ext cx="1159510" cy="20574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600" dirty="0">
                <a:solidFill>
                  <a:srgbClr val="0000FF"/>
                </a:solidFill>
                <a:latin typeface="Microsoft Sans Serif"/>
                <a:cs typeface="Microsoft Sans Serif"/>
                <a:hlinkClick r:id="rId26"/>
              </a:rPr>
              <a:t>www.betaasansor.com</a:t>
            </a:r>
            <a:r>
              <a:rPr sz="600" spc="36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600" dirty="0">
                <a:solidFill>
                  <a:srgbClr val="2B2A29"/>
                </a:solidFill>
                <a:latin typeface="Microsoft Sans Serif"/>
                <a:cs typeface="Microsoft Sans Serif"/>
              </a:rPr>
              <a:t>/</a:t>
            </a:r>
            <a:r>
              <a:rPr sz="600" spc="130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600" dirty="0">
                <a:solidFill>
                  <a:srgbClr val="2B2A29"/>
                </a:solidFill>
                <a:latin typeface="Microsoft Sans Serif"/>
                <a:cs typeface="Microsoft Sans Serif"/>
              </a:rPr>
              <a:t>4</a:t>
            </a:r>
            <a:r>
              <a:rPr sz="600" spc="-80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600" dirty="0">
                <a:solidFill>
                  <a:srgbClr val="2B2A29"/>
                </a:solidFill>
                <a:latin typeface="Microsoft Sans Serif"/>
                <a:cs typeface="Microsoft Sans Serif"/>
              </a:rPr>
              <a:t>4</a:t>
            </a:r>
            <a:r>
              <a:rPr sz="600" spc="-80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600" dirty="0">
                <a:solidFill>
                  <a:srgbClr val="2B2A29"/>
                </a:solidFill>
                <a:latin typeface="Microsoft Sans Serif"/>
                <a:cs typeface="Microsoft Sans Serif"/>
              </a:rPr>
              <a:t>4</a:t>
            </a:r>
            <a:r>
              <a:rPr sz="600" spc="140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600" spc="-50" dirty="0">
                <a:solidFill>
                  <a:srgbClr val="2B2A29"/>
                </a:solidFill>
                <a:latin typeface="Microsoft Sans Serif"/>
                <a:cs typeface="Microsoft Sans Serif"/>
              </a:rPr>
              <a:t>2</a:t>
            </a:r>
            <a:endParaRPr sz="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600" spc="-25" dirty="0">
                <a:solidFill>
                  <a:srgbClr val="2B2A29"/>
                </a:solidFill>
                <a:latin typeface="Microsoft Sans Serif"/>
                <a:cs typeface="Microsoft Sans Serif"/>
              </a:rPr>
              <a:t>704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360844" y="7152068"/>
            <a:ext cx="68580" cy="2120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00" spc="-50" dirty="0">
                <a:solidFill>
                  <a:srgbClr val="FEFEFE"/>
                </a:solidFill>
                <a:latin typeface="Tahoma"/>
                <a:cs typeface="Tahoma"/>
              </a:rPr>
              <a:t>3</a:t>
            </a:r>
            <a:endParaRPr sz="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600" spc="-50" dirty="0">
                <a:solidFill>
                  <a:srgbClr val="FEFEFE"/>
                </a:solidFill>
                <a:latin typeface="Tahoma"/>
                <a:cs typeface="Tahoma"/>
              </a:rPr>
              <a:t>6</a:t>
            </a:r>
            <a:endParaRPr sz="600">
              <a:latin typeface="Tahoma"/>
              <a:cs typeface="Tahoma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10219658" y="7151606"/>
            <a:ext cx="67310" cy="2120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00" spc="-50" dirty="0">
                <a:solidFill>
                  <a:srgbClr val="FEFEFE"/>
                </a:solidFill>
                <a:latin typeface="Tahoma"/>
                <a:cs typeface="Tahoma"/>
              </a:rPr>
              <a:t>3</a:t>
            </a:r>
            <a:endParaRPr sz="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600" spc="-50" dirty="0">
                <a:solidFill>
                  <a:srgbClr val="FEFEFE"/>
                </a:solidFill>
                <a:latin typeface="Tahoma"/>
                <a:cs typeface="Tahoma"/>
              </a:rPr>
              <a:t>7</a:t>
            </a:r>
            <a:endParaRPr sz="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44849" y="107037"/>
            <a:ext cx="5161280" cy="7345680"/>
            <a:chOff x="5344849" y="107037"/>
            <a:chExt cx="5161280" cy="7345680"/>
          </a:xfrm>
        </p:grpSpPr>
        <p:sp>
          <p:nvSpPr>
            <p:cNvPr id="3" name="object 3"/>
            <p:cNvSpPr/>
            <p:nvPr/>
          </p:nvSpPr>
          <p:spPr>
            <a:xfrm>
              <a:off x="5345813" y="108000"/>
              <a:ext cx="5158105" cy="7343775"/>
            </a:xfrm>
            <a:custGeom>
              <a:avLst/>
              <a:gdLst/>
              <a:ahLst/>
              <a:cxnLst/>
              <a:rect l="l" t="t" r="r" b="b"/>
              <a:pathLst>
                <a:path w="5158105" h="7343775">
                  <a:moveTo>
                    <a:pt x="67749" y="7343543"/>
                  </a:moveTo>
                  <a:lnTo>
                    <a:pt x="67749" y="2228"/>
                  </a:lnTo>
                  <a:lnTo>
                    <a:pt x="67749" y="0"/>
                  </a:lnTo>
                </a:path>
                <a:path w="5158105" h="7343775">
                  <a:moveTo>
                    <a:pt x="176942" y="7343543"/>
                  </a:moveTo>
                  <a:lnTo>
                    <a:pt x="176942" y="2228"/>
                  </a:lnTo>
                  <a:lnTo>
                    <a:pt x="176942" y="0"/>
                  </a:lnTo>
                </a:path>
                <a:path w="5158105" h="7343775">
                  <a:moveTo>
                    <a:pt x="286119" y="7343543"/>
                  </a:moveTo>
                  <a:lnTo>
                    <a:pt x="286119" y="2228"/>
                  </a:lnTo>
                  <a:lnTo>
                    <a:pt x="286119" y="0"/>
                  </a:lnTo>
                </a:path>
                <a:path w="5158105" h="7343775">
                  <a:moveTo>
                    <a:pt x="395303" y="7343543"/>
                  </a:moveTo>
                  <a:lnTo>
                    <a:pt x="395303" y="2228"/>
                  </a:lnTo>
                  <a:lnTo>
                    <a:pt x="395303" y="0"/>
                  </a:lnTo>
                </a:path>
                <a:path w="5158105" h="7343775">
                  <a:moveTo>
                    <a:pt x="504488" y="7343543"/>
                  </a:moveTo>
                  <a:lnTo>
                    <a:pt x="504488" y="2228"/>
                  </a:lnTo>
                  <a:lnTo>
                    <a:pt x="504488" y="0"/>
                  </a:lnTo>
                </a:path>
                <a:path w="5158105" h="7343775">
                  <a:moveTo>
                    <a:pt x="613672" y="7343543"/>
                  </a:moveTo>
                  <a:lnTo>
                    <a:pt x="613672" y="2228"/>
                  </a:lnTo>
                  <a:lnTo>
                    <a:pt x="613672" y="0"/>
                  </a:lnTo>
                </a:path>
                <a:path w="5158105" h="7343775">
                  <a:moveTo>
                    <a:pt x="722857" y="7343543"/>
                  </a:moveTo>
                  <a:lnTo>
                    <a:pt x="722857" y="2228"/>
                  </a:lnTo>
                  <a:lnTo>
                    <a:pt x="722857" y="0"/>
                  </a:lnTo>
                </a:path>
                <a:path w="5158105" h="7343775">
                  <a:moveTo>
                    <a:pt x="832042" y="7343543"/>
                  </a:moveTo>
                  <a:lnTo>
                    <a:pt x="832042" y="2228"/>
                  </a:lnTo>
                  <a:lnTo>
                    <a:pt x="832042" y="0"/>
                  </a:lnTo>
                </a:path>
                <a:path w="5158105" h="7343775">
                  <a:moveTo>
                    <a:pt x="941226" y="7343543"/>
                  </a:moveTo>
                  <a:lnTo>
                    <a:pt x="941226" y="2228"/>
                  </a:lnTo>
                  <a:lnTo>
                    <a:pt x="941226" y="0"/>
                  </a:lnTo>
                </a:path>
                <a:path w="5158105" h="7343775">
                  <a:moveTo>
                    <a:pt x="1050411" y="7343543"/>
                  </a:moveTo>
                  <a:lnTo>
                    <a:pt x="1050411" y="2228"/>
                  </a:lnTo>
                  <a:lnTo>
                    <a:pt x="1050411" y="0"/>
                  </a:lnTo>
                </a:path>
                <a:path w="5158105" h="7343775">
                  <a:moveTo>
                    <a:pt x="1159596" y="7343543"/>
                  </a:moveTo>
                  <a:lnTo>
                    <a:pt x="1159596" y="2228"/>
                  </a:lnTo>
                  <a:lnTo>
                    <a:pt x="1159596" y="0"/>
                  </a:lnTo>
                </a:path>
                <a:path w="5158105" h="7343775">
                  <a:moveTo>
                    <a:pt x="1268772" y="7343543"/>
                  </a:moveTo>
                  <a:lnTo>
                    <a:pt x="1268772" y="2228"/>
                  </a:lnTo>
                  <a:lnTo>
                    <a:pt x="1268772" y="0"/>
                  </a:lnTo>
                </a:path>
                <a:path w="5158105" h="7343775">
                  <a:moveTo>
                    <a:pt x="1377965" y="7343543"/>
                  </a:moveTo>
                  <a:lnTo>
                    <a:pt x="1377965" y="2228"/>
                  </a:lnTo>
                  <a:lnTo>
                    <a:pt x="1377965" y="0"/>
                  </a:lnTo>
                </a:path>
                <a:path w="5158105" h="7343775">
                  <a:moveTo>
                    <a:pt x="1487142" y="7343543"/>
                  </a:moveTo>
                  <a:lnTo>
                    <a:pt x="1487142" y="2228"/>
                  </a:lnTo>
                  <a:lnTo>
                    <a:pt x="1487142" y="0"/>
                  </a:lnTo>
                </a:path>
                <a:path w="5158105" h="7343775">
                  <a:moveTo>
                    <a:pt x="1596326" y="7343543"/>
                  </a:moveTo>
                  <a:lnTo>
                    <a:pt x="1596326" y="2228"/>
                  </a:lnTo>
                  <a:lnTo>
                    <a:pt x="1596326" y="0"/>
                  </a:lnTo>
                </a:path>
                <a:path w="5158105" h="7343775">
                  <a:moveTo>
                    <a:pt x="1705511" y="7343543"/>
                  </a:moveTo>
                  <a:lnTo>
                    <a:pt x="1705511" y="2228"/>
                  </a:lnTo>
                  <a:lnTo>
                    <a:pt x="1705511" y="0"/>
                  </a:lnTo>
                </a:path>
                <a:path w="5158105" h="7343775">
                  <a:moveTo>
                    <a:pt x="1814696" y="7343543"/>
                  </a:moveTo>
                  <a:lnTo>
                    <a:pt x="1814696" y="2228"/>
                  </a:lnTo>
                  <a:lnTo>
                    <a:pt x="1814696" y="0"/>
                  </a:lnTo>
                </a:path>
                <a:path w="5158105" h="7343775">
                  <a:moveTo>
                    <a:pt x="1923880" y="7343543"/>
                  </a:moveTo>
                  <a:lnTo>
                    <a:pt x="1923880" y="2228"/>
                  </a:lnTo>
                  <a:lnTo>
                    <a:pt x="1923880" y="0"/>
                  </a:lnTo>
                </a:path>
                <a:path w="5158105" h="7343775">
                  <a:moveTo>
                    <a:pt x="2033065" y="7343543"/>
                  </a:moveTo>
                  <a:lnTo>
                    <a:pt x="2033065" y="2228"/>
                  </a:lnTo>
                  <a:lnTo>
                    <a:pt x="2033065" y="0"/>
                  </a:lnTo>
                </a:path>
                <a:path w="5158105" h="7343775">
                  <a:moveTo>
                    <a:pt x="2142249" y="7343543"/>
                  </a:moveTo>
                  <a:lnTo>
                    <a:pt x="2142249" y="2228"/>
                  </a:lnTo>
                  <a:lnTo>
                    <a:pt x="2142249" y="0"/>
                  </a:lnTo>
                </a:path>
                <a:path w="5158105" h="7343775">
                  <a:moveTo>
                    <a:pt x="2251434" y="7343543"/>
                  </a:moveTo>
                  <a:lnTo>
                    <a:pt x="2251434" y="2228"/>
                  </a:lnTo>
                  <a:lnTo>
                    <a:pt x="2251434" y="0"/>
                  </a:lnTo>
                </a:path>
                <a:path w="5158105" h="7343775">
                  <a:moveTo>
                    <a:pt x="2360619" y="7343543"/>
                  </a:moveTo>
                  <a:lnTo>
                    <a:pt x="2360619" y="2228"/>
                  </a:lnTo>
                  <a:lnTo>
                    <a:pt x="2360619" y="0"/>
                  </a:lnTo>
                </a:path>
                <a:path w="5158105" h="7343775">
                  <a:moveTo>
                    <a:pt x="2469796" y="7343543"/>
                  </a:moveTo>
                  <a:lnTo>
                    <a:pt x="2469796" y="2228"/>
                  </a:lnTo>
                  <a:lnTo>
                    <a:pt x="2469796" y="0"/>
                  </a:lnTo>
                </a:path>
                <a:path w="5158105" h="7343775">
                  <a:moveTo>
                    <a:pt x="2578949" y="7343543"/>
                  </a:moveTo>
                  <a:lnTo>
                    <a:pt x="2578949" y="2228"/>
                  </a:lnTo>
                  <a:lnTo>
                    <a:pt x="2578949" y="0"/>
                  </a:lnTo>
                </a:path>
                <a:path w="5158105" h="7343775">
                  <a:moveTo>
                    <a:pt x="2688203" y="7343543"/>
                  </a:moveTo>
                  <a:lnTo>
                    <a:pt x="2688203" y="2228"/>
                  </a:lnTo>
                  <a:lnTo>
                    <a:pt x="2688203" y="0"/>
                  </a:lnTo>
                </a:path>
                <a:path w="5158105" h="7343775">
                  <a:moveTo>
                    <a:pt x="2797380" y="7343543"/>
                  </a:moveTo>
                  <a:lnTo>
                    <a:pt x="2797380" y="2228"/>
                  </a:lnTo>
                  <a:lnTo>
                    <a:pt x="2797380" y="0"/>
                  </a:lnTo>
                </a:path>
                <a:path w="5158105" h="7343775">
                  <a:moveTo>
                    <a:pt x="2906557" y="7343543"/>
                  </a:moveTo>
                  <a:lnTo>
                    <a:pt x="2906557" y="2228"/>
                  </a:lnTo>
                  <a:lnTo>
                    <a:pt x="2906557" y="0"/>
                  </a:lnTo>
                </a:path>
                <a:path w="5158105" h="7343775">
                  <a:moveTo>
                    <a:pt x="3015734" y="7343543"/>
                  </a:moveTo>
                  <a:lnTo>
                    <a:pt x="3015734" y="2228"/>
                  </a:lnTo>
                  <a:lnTo>
                    <a:pt x="3015734" y="0"/>
                  </a:lnTo>
                </a:path>
                <a:path w="5158105" h="7343775">
                  <a:moveTo>
                    <a:pt x="3124911" y="7343543"/>
                  </a:moveTo>
                  <a:lnTo>
                    <a:pt x="3124911" y="2228"/>
                  </a:lnTo>
                  <a:lnTo>
                    <a:pt x="3124911" y="0"/>
                  </a:lnTo>
                </a:path>
                <a:path w="5158105" h="7343775">
                  <a:moveTo>
                    <a:pt x="3234088" y="7343543"/>
                  </a:moveTo>
                  <a:lnTo>
                    <a:pt x="3234088" y="2228"/>
                  </a:lnTo>
                  <a:lnTo>
                    <a:pt x="3234088" y="0"/>
                  </a:lnTo>
                </a:path>
                <a:path w="5158105" h="7343775">
                  <a:moveTo>
                    <a:pt x="3343265" y="7343543"/>
                  </a:moveTo>
                  <a:lnTo>
                    <a:pt x="3343265" y="2228"/>
                  </a:lnTo>
                  <a:lnTo>
                    <a:pt x="3343265" y="0"/>
                  </a:lnTo>
                </a:path>
                <a:path w="5158105" h="7343775">
                  <a:moveTo>
                    <a:pt x="3452442" y="7343543"/>
                  </a:moveTo>
                  <a:lnTo>
                    <a:pt x="3452442" y="2228"/>
                  </a:lnTo>
                  <a:lnTo>
                    <a:pt x="3452442" y="0"/>
                  </a:lnTo>
                </a:path>
                <a:path w="5158105" h="7343775">
                  <a:moveTo>
                    <a:pt x="3561619" y="7343543"/>
                  </a:moveTo>
                  <a:lnTo>
                    <a:pt x="3561619" y="2228"/>
                  </a:lnTo>
                  <a:lnTo>
                    <a:pt x="3561619" y="0"/>
                  </a:lnTo>
                </a:path>
                <a:path w="5158105" h="7343775">
                  <a:moveTo>
                    <a:pt x="3670796" y="7343543"/>
                  </a:moveTo>
                  <a:lnTo>
                    <a:pt x="3670796" y="2228"/>
                  </a:lnTo>
                  <a:lnTo>
                    <a:pt x="3670796" y="0"/>
                  </a:lnTo>
                </a:path>
                <a:path w="5158105" h="7343775">
                  <a:moveTo>
                    <a:pt x="3780050" y="7343543"/>
                  </a:moveTo>
                  <a:lnTo>
                    <a:pt x="3780050" y="2228"/>
                  </a:lnTo>
                  <a:lnTo>
                    <a:pt x="3780050" y="0"/>
                  </a:lnTo>
                </a:path>
                <a:path w="5158105" h="7343775">
                  <a:moveTo>
                    <a:pt x="3889226" y="7343543"/>
                  </a:moveTo>
                  <a:lnTo>
                    <a:pt x="3889226" y="2228"/>
                  </a:lnTo>
                  <a:lnTo>
                    <a:pt x="3889226" y="0"/>
                  </a:lnTo>
                </a:path>
                <a:path w="5158105" h="7343775">
                  <a:moveTo>
                    <a:pt x="3998403" y="7343543"/>
                  </a:moveTo>
                  <a:lnTo>
                    <a:pt x="3998403" y="2228"/>
                  </a:lnTo>
                  <a:lnTo>
                    <a:pt x="3998403" y="0"/>
                  </a:lnTo>
                </a:path>
                <a:path w="5158105" h="7343775">
                  <a:moveTo>
                    <a:pt x="4107580" y="7343543"/>
                  </a:moveTo>
                  <a:lnTo>
                    <a:pt x="4107580" y="2228"/>
                  </a:lnTo>
                  <a:lnTo>
                    <a:pt x="4107580" y="0"/>
                  </a:lnTo>
                </a:path>
                <a:path w="5158105" h="7343775">
                  <a:moveTo>
                    <a:pt x="4216757" y="7343543"/>
                  </a:moveTo>
                  <a:lnTo>
                    <a:pt x="4216757" y="2228"/>
                  </a:lnTo>
                  <a:lnTo>
                    <a:pt x="4216757" y="0"/>
                  </a:lnTo>
                </a:path>
                <a:path w="5158105" h="7343775">
                  <a:moveTo>
                    <a:pt x="4325934" y="7343543"/>
                  </a:moveTo>
                  <a:lnTo>
                    <a:pt x="4325934" y="2228"/>
                  </a:lnTo>
                  <a:lnTo>
                    <a:pt x="4325934" y="0"/>
                  </a:lnTo>
                </a:path>
                <a:path w="5158105" h="7343775">
                  <a:moveTo>
                    <a:pt x="4435111" y="7343543"/>
                  </a:moveTo>
                  <a:lnTo>
                    <a:pt x="4435111" y="2228"/>
                  </a:lnTo>
                  <a:lnTo>
                    <a:pt x="4435111" y="0"/>
                  </a:lnTo>
                </a:path>
                <a:path w="5158105" h="7343775">
                  <a:moveTo>
                    <a:pt x="4544288" y="7343543"/>
                  </a:moveTo>
                  <a:lnTo>
                    <a:pt x="4544288" y="2228"/>
                  </a:lnTo>
                  <a:lnTo>
                    <a:pt x="4544288" y="0"/>
                  </a:lnTo>
                </a:path>
                <a:path w="5158105" h="7343775">
                  <a:moveTo>
                    <a:pt x="4653465" y="7343543"/>
                  </a:moveTo>
                  <a:lnTo>
                    <a:pt x="4653465" y="2228"/>
                  </a:lnTo>
                  <a:lnTo>
                    <a:pt x="4653465" y="0"/>
                  </a:lnTo>
                </a:path>
                <a:path w="5158105" h="7343775">
                  <a:moveTo>
                    <a:pt x="4762642" y="7343543"/>
                  </a:moveTo>
                  <a:lnTo>
                    <a:pt x="4762642" y="2228"/>
                  </a:lnTo>
                  <a:lnTo>
                    <a:pt x="4762642" y="0"/>
                  </a:lnTo>
                </a:path>
                <a:path w="5158105" h="7343775">
                  <a:moveTo>
                    <a:pt x="4871819" y="7343543"/>
                  </a:moveTo>
                  <a:lnTo>
                    <a:pt x="4871819" y="2228"/>
                  </a:lnTo>
                  <a:lnTo>
                    <a:pt x="4871819" y="0"/>
                  </a:lnTo>
                </a:path>
                <a:path w="5158105" h="7343775">
                  <a:moveTo>
                    <a:pt x="4981073" y="7343543"/>
                  </a:moveTo>
                  <a:lnTo>
                    <a:pt x="4981073" y="2228"/>
                  </a:lnTo>
                  <a:lnTo>
                    <a:pt x="4981073" y="0"/>
                  </a:lnTo>
                </a:path>
                <a:path w="5158105" h="7343775">
                  <a:moveTo>
                    <a:pt x="5090250" y="7343543"/>
                  </a:moveTo>
                  <a:lnTo>
                    <a:pt x="5090250" y="2228"/>
                  </a:lnTo>
                  <a:lnTo>
                    <a:pt x="5090250" y="0"/>
                  </a:lnTo>
                </a:path>
                <a:path w="5158105" h="7343775">
                  <a:moveTo>
                    <a:pt x="0" y="7275793"/>
                  </a:moveTo>
                  <a:lnTo>
                    <a:pt x="5155709" y="7275793"/>
                  </a:lnTo>
                  <a:lnTo>
                    <a:pt x="5157945" y="7275793"/>
                  </a:lnTo>
                </a:path>
                <a:path w="5158105" h="7343775">
                  <a:moveTo>
                    <a:pt x="0" y="7166578"/>
                  </a:moveTo>
                  <a:lnTo>
                    <a:pt x="5155709" y="7166578"/>
                  </a:lnTo>
                  <a:lnTo>
                    <a:pt x="5157945" y="7166578"/>
                  </a:lnTo>
                </a:path>
                <a:path w="5158105" h="7343775">
                  <a:moveTo>
                    <a:pt x="0" y="7057362"/>
                  </a:moveTo>
                  <a:lnTo>
                    <a:pt x="5155709" y="7057362"/>
                  </a:lnTo>
                  <a:lnTo>
                    <a:pt x="5157945" y="7057362"/>
                  </a:lnTo>
                </a:path>
                <a:path w="5158105" h="7343775">
                  <a:moveTo>
                    <a:pt x="0" y="6948147"/>
                  </a:moveTo>
                  <a:lnTo>
                    <a:pt x="5155709" y="6948147"/>
                  </a:lnTo>
                  <a:lnTo>
                    <a:pt x="5157945" y="6948147"/>
                  </a:lnTo>
                </a:path>
                <a:path w="5158105" h="7343775">
                  <a:moveTo>
                    <a:pt x="0" y="6838939"/>
                  </a:moveTo>
                  <a:lnTo>
                    <a:pt x="5155709" y="6838939"/>
                  </a:lnTo>
                  <a:lnTo>
                    <a:pt x="5157945" y="6838939"/>
                  </a:lnTo>
                </a:path>
                <a:path w="5158105" h="7343775">
                  <a:moveTo>
                    <a:pt x="0" y="6729723"/>
                  </a:moveTo>
                  <a:lnTo>
                    <a:pt x="5155709" y="6729723"/>
                  </a:lnTo>
                  <a:lnTo>
                    <a:pt x="5157945" y="6729723"/>
                  </a:lnTo>
                </a:path>
                <a:path w="5158105" h="7343775">
                  <a:moveTo>
                    <a:pt x="0" y="6620516"/>
                  </a:moveTo>
                  <a:lnTo>
                    <a:pt x="5155709" y="6620516"/>
                  </a:lnTo>
                  <a:lnTo>
                    <a:pt x="5157945" y="6620516"/>
                  </a:lnTo>
                </a:path>
                <a:path w="5158105" h="7343775">
                  <a:moveTo>
                    <a:pt x="0" y="6511300"/>
                  </a:moveTo>
                  <a:lnTo>
                    <a:pt x="5155709" y="6511300"/>
                  </a:lnTo>
                  <a:lnTo>
                    <a:pt x="5157945" y="6511300"/>
                  </a:lnTo>
                </a:path>
                <a:path w="5158105" h="7343775">
                  <a:moveTo>
                    <a:pt x="0" y="6402085"/>
                  </a:moveTo>
                  <a:lnTo>
                    <a:pt x="5155709" y="6402085"/>
                  </a:lnTo>
                  <a:lnTo>
                    <a:pt x="5157945" y="6402085"/>
                  </a:lnTo>
                </a:path>
                <a:path w="5158105" h="7343775">
                  <a:moveTo>
                    <a:pt x="0" y="6292877"/>
                  </a:moveTo>
                  <a:lnTo>
                    <a:pt x="5155709" y="6292877"/>
                  </a:lnTo>
                  <a:lnTo>
                    <a:pt x="5157945" y="6292877"/>
                  </a:lnTo>
                </a:path>
                <a:path w="5158105" h="7343775">
                  <a:moveTo>
                    <a:pt x="0" y="6183662"/>
                  </a:moveTo>
                  <a:lnTo>
                    <a:pt x="5155709" y="6183662"/>
                  </a:lnTo>
                  <a:lnTo>
                    <a:pt x="5157945" y="6183662"/>
                  </a:lnTo>
                </a:path>
                <a:path w="5158105" h="7343775">
                  <a:moveTo>
                    <a:pt x="0" y="6074454"/>
                  </a:moveTo>
                  <a:lnTo>
                    <a:pt x="5155709" y="6074454"/>
                  </a:lnTo>
                  <a:lnTo>
                    <a:pt x="5157945" y="6074454"/>
                  </a:lnTo>
                </a:path>
                <a:path w="5158105" h="7343775">
                  <a:moveTo>
                    <a:pt x="0" y="5965238"/>
                  </a:moveTo>
                  <a:lnTo>
                    <a:pt x="5155709" y="5965238"/>
                  </a:lnTo>
                  <a:lnTo>
                    <a:pt x="5157945" y="5965238"/>
                  </a:lnTo>
                </a:path>
                <a:path w="5158105" h="7343775">
                  <a:moveTo>
                    <a:pt x="0" y="5856023"/>
                  </a:moveTo>
                  <a:lnTo>
                    <a:pt x="5155709" y="5856023"/>
                  </a:lnTo>
                  <a:lnTo>
                    <a:pt x="5157945" y="5856023"/>
                  </a:lnTo>
                </a:path>
                <a:path w="5158105" h="7343775">
                  <a:moveTo>
                    <a:pt x="0" y="5746815"/>
                  </a:moveTo>
                  <a:lnTo>
                    <a:pt x="5155709" y="5746815"/>
                  </a:lnTo>
                  <a:lnTo>
                    <a:pt x="5157945" y="5746815"/>
                  </a:lnTo>
                </a:path>
                <a:path w="5158105" h="7343775">
                  <a:moveTo>
                    <a:pt x="0" y="5637600"/>
                  </a:moveTo>
                  <a:lnTo>
                    <a:pt x="5155709" y="5637600"/>
                  </a:lnTo>
                  <a:lnTo>
                    <a:pt x="5157945" y="5637600"/>
                  </a:lnTo>
                </a:path>
                <a:path w="5158105" h="7343775">
                  <a:moveTo>
                    <a:pt x="0" y="5528384"/>
                  </a:moveTo>
                  <a:lnTo>
                    <a:pt x="5155709" y="5528384"/>
                  </a:lnTo>
                  <a:lnTo>
                    <a:pt x="5157945" y="5528384"/>
                  </a:lnTo>
                </a:path>
                <a:path w="5158105" h="7343775">
                  <a:moveTo>
                    <a:pt x="0" y="5419176"/>
                  </a:moveTo>
                  <a:lnTo>
                    <a:pt x="5155709" y="5419176"/>
                  </a:lnTo>
                  <a:lnTo>
                    <a:pt x="5157945" y="5419176"/>
                  </a:lnTo>
                </a:path>
                <a:path w="5158105" h="7343775">
                  <a:moveTo>
                    <a:pt x="0" y="5309961"/>
                  </a:moveTo>
                  <a:lnTo>
                    <a:pt x="5155709" y="5309961"/>
                  </a:lnTo>
                  <a:lnTo>
                    <a:pt x="5157945" y="5309961"/>
                  </a:lnTo>
                </a:path>
                <a:path w="5158105" h="7343775">
                  <a:moveTo>
                    <a:pt x="0" y="5200746"/>
                  </a:moveTo>
                  <a:lnTo>
                    <a:pt x="5155709" y="5200746"/>
                  </a:lnTo>
                  <a:lnTo>
                    <a:pt x="5157945" y="5200746"/>
                  </a:lnTo>
                </a:path>
                <a:path w="5158105" h="7343775">
                  <a:moveTo>
                    <a:pt x="0" y="5091538"/>
                  </a:moveTo>
                  <a:lnTo>
                    <a:pt x="5155709" y="5091538"/>
                  </a:lnTo>
                  <a:lnTo>
                    <a:pt x="5157945" y="5091538"/>
                  </a:lnTo>
                </a:path>
                <a:path w="5158105" h="7343775">
                  <a:moveTo>
                    <a:pt x="0" y="4982322"/>
                  </a:moveTo>
                  <a:lnTo>
                    <a:pt x="5155709" y="4982322"/>
                  </a:lnTo>
                  <a:lnTo>
                    <a:pt x="5157945" y="4982322"/>
                  </a:lnTo>
                </a:path>
                <a:path w="5158105" h="7343775">
                  <a:moveTo>
                    <a:pt x="0" y="4873107"/>
                  </a:moveTo>
                  <a:lnTo>
                    <a:pt x="5155709" y="4873107"/>
                  </a:lnTo>
                  <a:lnTo>
                    <a:pt x="5157945" y="4873107"/>
                  </a:lnTo>
                </a:path>
                <a:path w="5158105" h="7343775">
                  <a:moveTo>
                    <a:pt x="0" y="4763899"/>
                  </a:moveTo>
                  <a:lnTo>
                    <a:pt x="5155709" y="4763899"/>
                  </a:lnTo>
                  <a:lnTo>
                    <a:pt x="5157945" y="4763899"/>
                  </a:lnTo>
                </a:path>
                <a:path w="5158105" h="7343775">
                  <a:moveTo>
                    <a:pt x="0" y="4654684"/>
                  </a:moveTo>
                  <a:lnTo>
                    <a:pt x="5155709" y="4654684"/>
                  </a:lnTo>
                  <a:lnTo>
                    <a:pt x="5157945" y="4654684"/>
                  </a:lnTo>
                </a:path>
                <a:path w="5158105" h="7343775">
                  <a:moveTo>
                    <a:pt x="0" y="4545476"/>
                  </a:moveTo>
                  <a:lnTo>
                    <a:pt x="5155709" y="4545476"/>
                  </a:lnTo>
                  <a:lnTo>
                    <a:pt x="5157945" y="4545476"/>
                  </a:lnTo>
                </a:path>
                <a:path w="5158105" h="7343775">
                  <a:moveTo>
                    <a:pt x="0" y="4436260"/>
                  </a:moveTo>
                  <a:lnTo>
                    <a:pt x="5155709" y="4436260"/>
                  </a:lnTo>
                  <a:lnTo>
                    <a:pt x="5157945" y="4436260"/>
                  </a:lnTo>
                </a:path>
                <a:path w="5158105" h="7343775">
                  <a:moveTo>
                    <a:pt x="0" y="4327045"/>
                  </a:moveTo>
                  <a:lnTo>
                    <a:pt x="5155709" y="4327045"/>
                  </a:lnTo>
                  <a:lnTo>
                    <a:pt x="5157945" y="4327045"/>
                  </a:lnTo>
                </a:path>
                <a:path w="5158105" h="7343775">
                  <a:moveTo>
                    <a:pt x="0" y="4217837"/>
                  </a:moveTo>
                  <a:lnTo>
                    <a:pt x="5155709" y="4217837"/>
                  </a:lnTo>
                  <a:lnTo>
                    <a:pt x="5157945" y="4217837"/>
                  </a:lnTo>
                </a:path>
                <a:path w="5158105" h="7343775">
                  <a:moveTo>
                    <a:pt x="0" y="4108622"/>
                  </a:moveTo>
                  <a:lnTo>
                    <a:pt x="5155709" y="4108622"/>
                  </a:lnTo>
                  <a:lnTo>
                    <a:pt x="5157945" y="4108622"/>
                  </a:lnTo>
                </a:path>
                <a:path w="5158105" h="7343775">
                  <a:moveTo>
                    <a:pt x="0" y="3999406"/>
                  </a:moveTo>
                  <a:lnTo>
                    <a:pt x="5155709" y="3999406"/>
                  </a:lnTo>
                  <a:lnTo>
                    <a:pt x="5157945" y="3999406"/>
                  </a:lnTo>
                </a:path>
                <a:path w="5158105" h="7343775">
                  <a:moveTo>
                    <a:pt x="0" y="3890199"/>
                  </a:moveTo>
                  <a:lnTo>
                    <a:pt x="5155709" y="3890199"/>
                  </a:lnTo>
                  <a:lnTo>
                    <a:pt x="5157945" y="3890199"/>
                  </a:lnTo>
                </a:path>
                <a:path w="5158105" h="7343775">
                  <a:moveTo>
                    <a:pt x="0" y="3780983"/>
                  </a:moveTo>
                  <a:lnTo>
                    <a:pt x="5155709" y="3780983"/>
                  </a:lnTo>
                  <a:lnTo>
                    <a:pt x="5157945" y="3780983"/>
                  </a:lnTo>
                </a:path>
                <a:path w="5158105" h="7343775">
                  <a:moveTo>
                    <a:pt x="0" y="3671768"/>
                  </a:moveTo>
                  <a:lnTo>
                    <a:pt x="5155709" y="3671768"/>
                  </a:lnTo>
                  <a:lnTo>
                    <a:pt x="5157945" y="3671768"/>
                  </a:lnTo>
                </a:path>
                <a:path w="5158105" h="7343775">
                  <a:moveTo>
                    <a:pt x="0" y="3562560"/>
                  </a:moveTo>
                  <a:lnTo>
                    <a:pt x="5155709" y="3562560"/>
                  </a:lnTo>
                  <a:lnTo>
                    <a:pt x="5157945" y="3562560"/>
                  </a:lnTo>
                </a:path>
                <a:path w="5158105" h="7343775">
                  <a:moveTo>
                    <a:pt x="0" y="3453344"/>
                  </a:moveTo>
                  <a:lnTo>
                    <a:pt x="5155709" y="3453344"/>
                  </a:lnTo>
                  <a:lnTo>
                    <a:pt x="5157945" y="3453344"/>
                  </a:lnTo>
                </a:path>
                <a:path w="5158105" h="7343775">
                  <a:moveTo>
                    <a:pt x="0" y="3344129"/>
                  </a:moveTo>
                  <a:lnTo>
                    <a:pt x="5155709" y="3344129"/>
                  </a:lnTo>
                  <a:lnTo>
                    <a:pt x="5157945" y="3344129"/>
                  </a:lnTo>
                </a:path>
                <a:path w="5158105" h="7343775">
                  <a:moveTo>
                    <a:pt x="0" y="3234921"/>
                  </a:moveTo>
                  <a:lnTo>
                    <a:pt x="5155709" y="3234921"/>
                  </a:lnTo>
                  <a:lnTo>
                    <a:pt x="5157945" y="3234921"/>
                  </a:lnTo>
                </a:path>
                <a:path w="5158105" h="7343775">
                  <a:moveTo>
                    <a:pt x="0" y="3125706"/>
                  </a:moveTo>
                  <a:lnTo>
                    <a:pt x="5155709" y="3125706"/>
                  </a:lnTo>
                  <a:lnTo>
                    <a:pt x="5157945" y="3125706"/>
                  </a:lnTo>
                </a:path>
                <a:path w="5158105" h="7343775">
                  <a:moveTo>
                    <a:pt x="0" y="3016498"/>
                  </a:moveTo>
                  <a:lnTo>
                    <a:pt x="5155709" y="3016498"/>
                  </a:lnTo>
                  <a:lnTo>
                    <a:pt x="5157945" y="3016498"/>
                  </a:lnTo>
                </a:path>
                <a:path w="5158105" h="7343775">
                  <a:moveTo>
                    <a:pt x="0" y="2907283"/>
                  </a:moveTo>
                  <a:lnTo>
                    <a:pt x="5155709" y="2907283"/>
                  </a:lnTo>
                  <a:lnTo>
                    <a:pt x="5157945" y="2907283"/>
                  </a:lnTo>
                </a:path>
                <a:path w="5158105" h="7343775">
                  <a:moveTo>
                    <a:pt x="0" y="2798067"/>
                  </a:moveTo>
                  <a:lnTo>
                    <a:pt x="5155709" y="2798067"/>
                  </a:lnTo>
                  <a:lnTo>
                    <a:pt x="5157945" y="2798067"/>
                  </a:lnTo>
                </a:path>
                <a:path w="5158105" h="7343775">
                  <a:moveTo>
                    <a:pt x="0" y="2688859"/>
                  </a:moveTo>
                  <a:lnTo>
                    <a:pt x="5155709" y="2688859"/>
                  </a:lnTo>
                  <a:lnTo>
                    <a:pt x="5157945" y="2688859"/>
                  </a:lnTo>
                </a:path>
                <a:path w="5158105" h="7343775">
                  <a:moveTo>
                    <a:pt x="0" y="2579644"/>
                  </a:moveTo>
                  <a:lnTo>
                    <a:pt x="5155709" y="2579644"/>
                  </a:lnTo>
                  <a:lnTo>
                    <a:pt x="5157945" y="2579644"/>
                  </a:lnTo>
                </a:path>
                <a:path w="5158105" h="7343775">
                  <a:moveTo>
                    <a:pt x="0" y="2470428"/>
                  </a:moveTo>
                  <a:lnTo>
                    <a:pt x="5155709" y="2470428"/>
                  </a:lnTo>
                  <a:lnTo>
                    <a:pt x="5157945" y="2470428"/>
                  </a:lnTo>
                </a:path>
                <a:path w="5158105" h="7343775">
                  <a:moveTo>
                    <a:pt x="0" y="2361221"/>
                  </a:moveTo>
                  <a:lnTo>
                    <a:pt x="5155709" y="2361221"/>
                  </a:lnTo>
                  <a:lnTo>
                    <a:pt x="5157945" y="2361221"/>
                  </a:lnTo>
                </a:path>
                <a:path w="5158105" h="7343775">
                  <a:moveTo>
                    <a:pt x="0" y="2252005"/>
                  </a:moveTo>
                  <a:lnTo>
                    <a:pt x="5155709" y="2252005"/>
                  </a:lnTo>
                  <a:lnTo>
                    <a:pt x="5157945" y="2252005"/>
                  </a:lnTo>
                </a:path>
                <a:path w="5158105" h="7343775">
                  <a:moveTo>
                    <a:pt x="0" y="2142790"/>
                  </a:moveTo>
                  <a:lnTo>
                    <a:pt x="5155709" y="2142790"/>
                  </a:lnTo>
                  <a:lnTo>
                    <a:pt x="5157945" y="2142790"/>
                  </a:lnTo>
                </a:path>
                <a:path w="5158105" h="7343775">
                  <a:moveTo>
                    <a:pt x="0" y="2033582"/>
                  </a:moveTo>
                  <a:lnTo>
                    <a:pt x="5155709" y="2033582"/>
                  </a:lnTo>
                  <a:lnTo>
                    <a:pt x="5157945" y="2033582"/>
                  </a:lnTo>
                </a:path>
                <a:path w="5158105" h="7343775">
                  <a:moveTo>
                    <a:pt x="0" y="1924366"/>
                  </a:moveTo>
                  <a:lnTo>
                    <a:pt x="5155709" y="1924366"/>
                  </a:lnTo>
                  <a:lnTo>
                    <a:pt x="5157945" y="1924366"/>
                  </a:lnTo>
                </a:path>
                <a:path w="5158105" h="7343775">
                  <a:moveTo>
                    <a:pt x="0" y="1815151"/>
                  </a:moveTo>
                  <a:lnTo>
                    <a:pt x="5155709" y="1815151"/>
                  </a:lnTo>
                  <a:lnTo>
                    <a:pt x="5157945" y="1815151"/>
                  </a:lnTo>
                </a:path>
                <a:path w="5158105" h="7343775">
                  <a:moveTo>
                    <a:pt x="0" y="1705943"/>
                  </a:moveTo>
                  <a:lnTo>
                    <a:pt x="5155709" y="1705943"/>
                  </a:lnTo>
                  <a:lnTo>
                    <a:pt x="5157945" y="1705943"/>
                  </a:lnTo>
                </a:path>
                <a:path w="5158105" h="7343775">
                  <a:moveTo>
                    <a:pt x="0" y="1596728"/>
                  </a:moveTo>
                  <a:lnTo>
                    <a:pt x="5155709" y="1596728"/>
                  </a:lnTo>
                  <a:lnTo>
                    <a:pt x="5157945" y="1596728"/>
                  </a:lnTo>
                </a:path>
                <a:path w="5158105" h="7343775">
                  <a:moveTo>
                    <a:pt x="0" y="1487520"/>
                  </a:moveTo>
                  <a:lnTo>
                    <a:pt x="5155709" y="1487520"/>
                  </a:lnTo>
                  <a:lnTo>
                    <a:pt x="5157945" y="1487520"/>
                  </a:lnTo>
                </a:path>
                <a:path w="5158105" h="7343775">
                  <a:moveTo>
                    <a:pt x="0" y="1378305"/>
                  </a:moveTo>
                  <a:lnTo>
                    <a:pt x="5155709" y="1378305"/>
                  </a:lnTo>
                  <a:lnTo>
                    <a:pt x="5157945" y="1378305"/>
                  </a:lnTo>
                </a:path>
                <a:path w="5158105" h="7343775">
                  <a:moveTo>
                    <a:pt x="0" y="1269089"/>
                  </a:moveTo>
                  <a:lnTo>
                    <a:pt x="5155709" y="1269089"/>
                  </a:lnTo>
                  <a:lnTo>
                    <a:pt x="5157945" y="1269089"/>
                  </a:lnTo>
                </a:path>
                <a:path w="5158105" h="7343775">
                  <a:moveTo>
                    <a:pt x="0" y="1159881"/>
                  </a:moveTo>
                  <a:lnTo>
                    <a:pt x="5155709" y="1159881"/>
                  </a:lnTo>
                  <a:lnTo>
                    <a:pt x="5157945" y="1159881"/>
                  </a:lnTo>
                </a:path>
                <a:path w="5158105" h="7343775">
                  <a:moveTo>
                    <a:pt x="0" y="1050666"/>
                  </a:moveTo>
                  <a:lnTo>
                    <a:pt x="5155709" y="1050666"/>
                  </a:lnTo>
                  <a:lnTo>
                    <a:pt x="5157945" y="1050666"/>
                  </a:lnTo>
                </a:path>
                <a:path w="5158105" h="7343775">
                  <a:moveTo>
                    <a:pt x="0" y="941450"/>
                  </a:moveTo>
                  <a:lnTo>
                    <a:pt x="5155709" y="941450"/>
                  </a:lnTo>
                  <a:lnTo>
                    <a:pt x="5157945" y="941450"/>
                  </a:lnTo>
                </a:path>
                <a:path w="5158105" h="7343775">
                  <a:moveTo>
                    <a:pt x="0" y="832235"/>
                  </a:moveTo>
                  <a:lnTo>
                    <a:pt x="5155709" y="832235"/>
                  </a:lnTo>
                  <a:lnTo>
                    <a:pt x="5157945" y="832235"/>
                  </a:lnTo>
                </a:path>
                <a:path w="5158105" h="7343775">
                  <a:moveTo>
                    <a:pt x="0" y="723028"/>
                  </a:moveTo>
                  <a:lnTo>
                    <a:pt x="5155709" y="723028"/>
                  </a:lnTo>
                  <a:lnTo>
                    <a:pt x="5157945" y="723028"/>
                  </a:lnTo>
                </a:path>
                <a:path w="5158105" h="7343775">
                  <a:moveTo>
                    <a:pt x="0" y="613815"/>
                  </a:moveTo>
                  <a:lnTo>
                    <a:pt x="5155709" y="613815"/>
                  </a:lnTo>
                  <a:lnTo>
                    <a:pt x="5157945" y="613815"/>
                  </a:lnTo>
                </a:path>
                <a:path w="5158105" h="7343775">
                  <a:moveTo>
                    <a:pt x="0" y="504602"/>
                  </a:moveTo>
                  <a:lnTo>
                    <a:pt x="5155709" y="504602"/>
                  </a:lnTo>
                  <a:lnTo>
                    <a:pt x="5157945" y="504602"/>
                  </a:lnTo>
                </a:path>
                <a:path w="5158105" h="7343775">
                  <a:moveTo>
                    <a:pt x="0" y="395390"/>
                  </a:moveTo>
                  <a:lnTo>
                    <a:pt x="5155709" y="395390"/>
                  </a:lnTo>
                  <a:lnTo>
                    <a:pt x="5157945" y="395390"/>
                  </a:lnTo>
                </a:path>
                <a:path w="5158105" h="7343775">
                  <a:moveTo>
                    <a:pt x="0" y="286177"/>
                  </a:moveTo>
                  <a:lnTo>
                    <a:pt x="5155709" y="286177"/>
                  </a:lnTo>
                  <a:lnTo>
                    <a:pt x="5157945" y="286177"/>
                  </a:lnTo>
                </a:path>
                <a:path w="5158105" h="7343775">
                  <a:moveTo>
                    <a:pt x="0" y="176964"/>
                  </a:moveTo>
                  <a:lnTo>
                    <a:pt x="5155709" y="176964"/>
                  </a:lnTo>
                  <a:lnTo>
                    <a:pt x="5157945" y="176964"/>
                  </a:lnTo>
                </a:path>
                <a:path w="5158105" h="7343775">
                  <a:moveTo>
                    <a:pt x="0" y="67750"/>
                  </a:moveTo>
                  <a:lnTo>
                    <a:pt x="5155709" y="67750"/>
                  </a:lnTo>
                  <a:lnTo>
                    <a:pt x="5157945" y="67750"/>
                  </a:lnTo>
                </a:path>
              </a:pathLst>
            </a:custGeom>
            <a:ln w="4371">
              <a:solidFill>
                <a:srgbClr val="C5C6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11393" y="173570"/>
              <a:ext cx="5026825" cy="502682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67769" y="111712"/>
              <a:ext cx="5136381" cy="733983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503759" y="108000"/>
              <a:ext cx="0" cy="7334250"/>
            </a:xfrm>
            <a:custGeom>
              <a:avLst/>
              <a:gdLst/>
              <a:ahLst/>
              <a:cxnLst/>
              <a:rect l="l" t="t" r="r" b="b"/>
              <a:pathLst>
                <a:path h="7334250">
                  <a:moveTo>
                    <a:pt x="0" y="3982173"/>
                  </a:moveTo>
                  <a:lnTo>
                    <a:pt x="0" y="5680661"/>
                  </a:lnTo>
                </a:path>
                <a:path h="7334250">
                  <a:moveTo>
                    <a:pt x="0" y="0"/>
                  </a:moveTo>
                  <a:lnTo>
                    <a:pt x="0" y="7334236"/>
                  </a:lnTo>
                </a:path>
              </a:pathLst>
            </a:custGeom>
            <a:ln w="4371">
              <a:solidFill>
                <a:srgbClr val="2B2A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30498" y="1242565"/>
              <a:ext cx="473289" cy="510002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99128" y="2419642"/>
              <a:ext cx="404656" cy="272578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0099126" y="2414085"/>
              <a:ext cx="405130" cy="2727325"/>
            </a:xfrm>
            <a:custGeom>
              <a:avLst/>
              <a:gdLst/>
              <a:ahLst/>
              <a:cxnLst/>
              <a:rect l="l" t="t" r="r" b="b"/>
              <a:pathLst>
                <a:path w="405129" h="2727325">
                  <a:moveTo>
                    <a:pt x="404633" y="2726832"/>
                  </a:moveTo>
                  <a:lnTo>
                    <a:pt x="383121" y="2693331"/>
                  </a:lnTo>
                  <a:lnTo>
                    <a:pt x="354593" y="2646853"/>
                  </a:lnTo>
                  <a:lnTo>
                    <a:pt x="326991" y="2599736"/>
                  </a:lnTo>
                  <a:lnTo>
                    <a:pt x="300467" y="2551979"/>
                  </a:lnTo>
                  <a:lnTo>
                    <a:pt x="274946" y="2503613"/>
                  </a:lnTo>
                  <a:lnTo>
                    <a:pt x="250428" y="2454645"/>
                  </a:lnTo>
                  <a:lnTo>
                    <a:pt x="226989" y="2405091"/>
                  </a:lnTo>
                  <a:lnTo>
                    <a:pt x="204629" y="2354967"/>
                  </a:lnTo>
                  <a:lnTo>
                    <a:pt x="183349" y="2304295"/>
                  </a:lnTo>
                  <a:lnTo>
                    <a:pt x="163148" y="2253076"/>
                  </a:lnTo>
                  <a:lnTo>
                    <a:pt x="144027" y="2201341"/>
                  </a:lnTo>
                  <a:lnTo>
                    <a:pt x="126062" y="2149104"/>
                  </a:lnTo>
                  <a:lnTo>
                    <a:pt x="109254" y="2096366"/>
                  </a:lnTo>
                  <a:lnTo>
                    <a:pt x="93525" y="2043157"/>
                  </a:lnTo>
                  <a:lnTo>
                    <a:pt x="79029" y="1989494"/>
                  </a:lnTo>
                  <a:lnTo>
                    <a:pt x="65691" y="1935376"/>
                  </a:lnTo>
                  <a:lnTo>
                    <a:pt x="53586" y="1880842"/>
                  </a:lnTo>
                  <a:lnTo>
                    <a:pt x="42637" y="1825883"/>
                  </a:lnTo>
                  <a:lnTo>
                    <a:pt x="32845" y="1770531"/>
                  </a:lnTo>
                  <a:lnTo>
                    <a:pt x="24364" y="1714802"/>
                  </a:lnTo>
                  <a:lnTo>
                    <a:pt x="17116" y="1658702"/>
                  </a:lnTo>
                  <a:lnTo>
                    <a:pt x="11102" y="1602255"/>
                  </a:lnTo>
                  <a:lnTo>
                    <a:pt x="6399" y="1545470"/>
                  </a:lnTo>
                  <a:lnTo>
                    <a:pt x="2929" y="1488368"/>
                  </a:lnTo>
                  <a:lnTo>
                    <a:pt x="848" y="1430965"/>
                  </a:lnTo>
                  <a:lnTo>
                    <a:pt x="0" y="1373269"/>
                  </a:lnTo>
                  <a:lnTo>
                    <a:pt x="77" y="1344317"/>
                  </a:lnTo>
                  <a:lnTo>
                    <a:pt x="1233" y="1286221"/>
                  </a:lnTo>
                  <a:lnTo>
                    <a:pt x="3778" y="1227877"/>
                  </a:lnTo>
                  <a:lnTo>
                    <a:pt x="7633" y="1169380"/>
                  </a:lnTo>
                  <a:lnTo>
                    <a:pt x="12876" y="1111214"/>
                  </a:lnTo>
                  <a:lnTo>
                    <a:pt x="19352" y="1053464"/>
                  </a:lnTo>
                  <a:lnTo>
                    <a:pt x="27140" y="996162"/>
                  </a:lnTo>
                  <a:lnTo>
                    <a:pt x="36160" y="939306"/>
                  </a:lnTo>
                  <a:lnTo>
                    <a:pt x="46492" y="882921"/>
                  </a:lnTo>
                  <a:lnTo>
                    <a:pt x="58058" y="827007"/>
                  </a:lnTo>
                  <a:lnTo>
                    <a:pt x="70857" y="771593"/>
                  </a:lnTo>
                  <a:lnTo>
                    <a:pt x="84812" y="716681"/>
                  </a:lnTo>
                  <a:lnTo>
                    <a:pt x="100001" y="662293"/>
                  </a:lnTo>
                  <a:lnTo>
                    <a:pt x="116347" y="608437"/>
                  </a:lnTo>
                  <a:lnTo>
                    <a:pt x="133926" y="555129"/>
                  </a:lnTo>
                  <a:lnTo>
                    <a:pt x="152585" y="502383"/>
                  </a:lnTo>
                  <a:lnTo>
                    <a:pt x="172400" y="450208"/>
                  </a:lnTo>
                  <a:lnTo>
                    <a:pt x="193295" y="398626"/>
                  </a:lnTo>
                  <a:lnTo>
                    <a:pt x="215346" y="347639"/>
                  </a:lnTo>
                  <a:lnTo>
                    <a:pt x="238400" y="297275"/>
                  </a:lnTo>
                  <a:lnTo>
                    <a:pt x="262610" y="247537"/>
                  </a:lnTo>
                  <a:lnTo>
                    <a:pt x="287823" y="198445"/>
                  </a:lnTo>
                  <a:lnTo>
                    <a:pt x="314037" y="150010"/>
                  </a:lnTo>
                  <a:lnTo>
                    <a:pt x="341332" y="102245"/>
                  </a:lnTo>
                  <a:lnTo>
                    <a:pt x="369628" y="55159"/>
                  </a:lnTo>
                  <a:lnTo>
                    <a:pt x="398927" y="8774"/>
                  </a:lnTo>
                  <a:lnTo>
                    <a:pt x="404633" y="0"/>
                  </a:lnTo>
                </a:path>
              </a:pathLst>
            </a:custGeom>
            <a:ln w="4371">
              <a:solidFill>
                <a:srgbClr val="C5C6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345813" y="108000"/>
              <a:ext cx="5158105" cy="7343775"/>
            </a:xfrm>
            <a:custGeom>
              <a:avLst/>
              <a:gdLst/>
              <a:ahLst/>
              <a:cxnLst/>
              <a:rect l="l" t="t" r="r" b="b"/>
              <a:pathLst>
                <a:path w="5158105" h="7343775">
                  <a:moveTo>
                    <a:pt x="0" y="7343542"/>
                  </a:moveTo>
                  <a:lnTo>
                    <a:pt x="5157961" y="7343542"/>
                  </a:lnTo>
                  <a:lnTo>
                    <a:pt x="5157961" y="0"/>
                  </a:lnTo>
                  <a:lnTo>
                    <a:pt x="0" y="0"/>
                  </a:lnTo>
                  <a:lnTo>
                    <a:pt x="0" y="7343542"/>
                  </a:lnTo>
                  <a:close/>
                </a:path>
              </a:pathLst>
            </a:custGeom>
            <a:ln w="3175">
              <a:solidFill>
                <a:srgbClr val="2B2A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85666" y="107037"/>
            <a:ext cx="5161280" cy="7345680"/>
            <a:chOff x="185666" y="107037"/>
            <a:chExt cx="5161280" cy="7345680"/>
          </a:xfrm>
        </p:grpSpPr>
        <p:sp>
          <p:nvSpPr>
            <p:cNvPr id="12" name="object 12"/>
            <p:cNvSpPr/>
            <p:nvPr/>
          </p:nvSpPr>
          <p:spPr>
            <a:xfrm>
              <a:off x="187845" y="114299"/>
              <a:ext cx="5133975" cy="2899410"/>
            </a:xfrm>
            <a:custGeom>
              <a:avLst/>
              <a:gdLst/>
              <a:ahLst/>
              <a:cxnLst/>
              <a:rect l="l" t="t" r="r" b="b"/>
              <a:pathLst>
                <a:path w="5133975" h="2899410">
                  <a:moveTo>
                    <a:pt x="5133784" y="0"/>
                  </a:moveTo>
                  <a:lnTo>
                    <a:pt x="2476462" y="0"/>
                  </a:lnTo>
                  <a:lnTo>
                    <a:pt x="2458745" y="15417"/>
                  </a:lnTo>
                  <a:lnTo>
                    <a:pt x="2417089" y="46266"/>
                  </a:lnTo>
                  <a:lnTo>
                    <a:pt x="2396007" y="69392"/>
                  </a:lnTo>
                  <a:lnTo>
                    <a:pt x="2353373" y="100228"/>
                  </a:lnTo>
                  <a:lnTo>
                    <a:pt x="2288248" y="146494"/>
                  </a:lnTo>
                  <a:lnTo>
                    <a:pt x="2266213" y="169621"/>
                  </a:lnTo>
                  <a:lnTo>
                    <a:pt x="2176576" y="231305"/>
                  </a:lnTo>
                  <a:lnTo>
                    <a:pt x="2084552" y="292989"/>
                  </a:lnTo>
                  <a:lnTo>
                    <a:pt x="2061171" y="300697"/>
                  </a:lnTo>
                  <a:lnTo>
                    <a:pt x="1966252" y="362381"/>
                  </a:lnTo>
                  <a:lnTo>
                    <a:pt x="1942160" y="370090"/>
                  </a:lnTo>
                  <a:lnTo>
                    <a:pt x="1869097" y="416356"/>
                  </a:lnTo>
                  <a:lnTo>
                    <a:pt x="1844459" y="424065"/>
                  </a:lnTo>
                  <a:lnTo>
                    <a:pt x="1819706" y="439483"/>
                  </a:lnTo>
                  <a:lnTo>
                    <a:pt x="1794802" y="447192"/>
                  </a:lnTo>
                  <a:lnTo>
                    <a:pt x="1769783" y="462610"/>
                  </a:lnTo>
                  <a:lnTo>
                    <a:pt x="1744624" y="470331"/>
                  </a:lnTo>
                  <a:lnTo>
                    <a:pt x="1719338" y="485749"/>
                  </a:lnTo>
                  <a:lnTo>
                    <a:pt x="1693926" y="493458"/>
                  </a:lnTo>
                  <a:lnTo>
                    <a:pt x="1668386" y="508876"/>
                  </a:lnTo>
                  <a:lnTo>
                    <a:pt x="1642719" y="516585"/>
                  </a:lnTo>
                  <a:lnTo>
                    <a:pt x="1616938" y="532003"/>
                  </a:lnTo>
                  <a:lnTo>
                    <a:pt x="1564995" y="547420"/>
                  </a:lnTo>
                  <a:lnTo>
                    <a:pt x="1538833" y="562851"/>
                  </a:lnTo>
                  <a:lnTo>
                    <a:pt x="1433029" y="593686"/>
                  </a:lnTo>
                  <a:lnTo>
                    <a:pt x="1406296" y="609104"/>
                  </a:lnTo>
                  <a:lnTo>
                    <a:pt x="1215986" y="663079"/>
                  </a:lnTo>
                  <a:lnTo>
                    <a:pt x="1188377" y="663079"/>
                  </a:lnTo>
                  <a:lnTo>
                    <a:pt x="1076858" y="693928"/>
                  </a:lnTo>
                  <a:lnTo>
                    <a:pt x="1048727" y="693928"/>
                  </a:lnTo>
                  <a:lnTo>
                    <a:pt x="992174" y="709345"/>
                  </a:lnTo>
                  <a:lnTo>
                    <a:pt x="963764" y="709345"/>
                  </a:lnTo>
                  <a:lnTo>
                    <a:pt x="935240" y="717054"/>
                  </a:lnTo>
                  <a:lnTo>
                    <a:pt x="906627" y="717054"/>
                  </a:lnTo>
                  <a:lnTo>
                    <a:pt x="877925" y="724763"/>
                  </a:lnTo>
                  <a:lnTo>
                    <a:pt x="849134" y="724763"/>
                  </a:lnTo>
                  <a:lnTo>
                    <a:pt x="820254" y="732472"/>
                  </a:lnTo>
                  <a:lnTo>
                    <a:pt x="791273" y="732472"/>
                  </a:lnTo>
                  <a:lnTo>
                    <a:pt x="762215" y="740181"/>
                  </a:lnTo>
                  <a:lnTo>
                    <a:pt x="703834" y="740181"/>
                  </a:lnTo>
                  <a:lnTo>
                    <a:pt x="674509" y="747890"/>
                  </a:lnTo>
                  <a:lnTo>
                    <a:pt x="268630" y="747890"/>
                  </a:lnTo>
                  <a:lnTo>
                    <a:pt x="240080" y="740181"/>
                  </a:lnTo>
                  <a:lnTo>
                    <a:pt x="183184" y="740181"/>
                  </a:lnTo>
                  <a:lnTo>
                    <a:pt x="154838" y="732472"/>
                  </a:lnTo>
                  <a:lnTo>
                    <a:pt x="126568" y="732472"/>
                  </a:lnTo>
                  <a:lnTo>
                    <a:pt x="98374" y="724763"/>
                  </a:lnTo>
                  <a:lnTo>
                    <a:pt x="42189" y="724763"/>
                  </a:lnTo>
                  <a:lnTo>
                    <a:pt x="14211" y="717054"/>
                  </a:lnTo>
                  <a:lnTo>
                    <a:pt x="0" y="717054"/>
                  </a:lnTo>
                  <a:lnTo>
                    <a:pt x="0" y="2883624"/>
                  </a:lnTo>
                  <a:lnTo>
                    <a:pt x="55473" y="2883624"/>
                  </a:lnTo>
                  <a:lnTo>
                    <a:pt x="97129" y="2891345"/>
                  </a:lnTo>
                  <a:lnTo>
                    <a:pt x="180682" y="2891345"/>
                  </a:lnTo>
                  <a:lnTo>
                    <a:pt x="222580" y="2899054"/>
                  </a:lnTo>
                  <a:lnTo>
                    <a:pt x="730999" y="2899054"/>
                  </a:lnTo>
                  <a:lnTo>
                    <a:pt x="773811" y="2891345"/>
                  </a:lnTo>
                  <a:lnTo>
                    <a:pt x="859497" y="2891345"/>
                  </a:lnTo>
                  <a:lnTo>
                    <a:pt x="902233" y="2883624"/>
                  </a:lnTo>
                  <a:lnTo>
                    <a:pt x="944854" y="2883624"/>
                  </a:lnTo>
                  <a:lnTo>
                    <a:pt x="987374" y="2875915"/>
                  </a:lnTo>
                  <a:lnTo>
                    <a:pt x="1029779" y="2875915"/>
                  </a:lnTo>
                  <a:lnTo>
                    <a:pt x="1114259" y="2860497"/>
                  </a:lnTo>
                  <a:lnTo>
                    <a:pt x="1156335" y="2860497"/>
                  </a:lnTo>
                  <a:lnTo>
                    <a:pt x="1323467" y="2829661"/>
                  </a:lnTo>
                  <a:lnTo>
                    <a:pt x="1364957" y="2829661"/>
                  </a:lnTo>
                  <a:lnTo>
                    <a:pt x="1488694" y="2806522"/>
                  </a:lnTo>
                  <a:lnTo>
                    <a:pt x="1529689" y="2791104"/>
                  </a:lnTo>
                  <a:lnTo>
                    <a:pt x="1692427" y="2760268"/>
                  </a:lnTo>
                  <a:lnTo>
                    <a:pt x="1732788" y="2744838"/>
                  </a:lnTo>
                  <a:lnTo>
                    <a:pt x="1813115" y="2729420"/>
                  </a:lnTo>
                  <a:lnTo>
                    <a:pt x="1853069" y="2714002"/>
                  </a:lnTo>
                  <a:lnTo>
                    <a:pt x="1892896" y="2706293"/>
                  </a:lnTo>
                  <a:lnTo>
                    <a:pt x="1932584" y="2690876"/>
                  </a:lnTo>
                  <a:lnTo>
                    <a:pt x="1972144" y="2683167"/>
                  </a:lnTo>
                  <a:lnTo>
                    <a:pt x="2011553" y="2667749"/>
                  </a:lnTo>
                  <a:lnTo>
                    <a:pt x="2050821" y="2660027"/>
                  </a:lnTo>
                  <a:lnTo>
                    <a:pt x="2128939" y="2629192"/>
                  </a:lnTo>
                  <a:lnTo>
                    <a:pt x="2167788" y="2621483"/>
                  </a:lnTo>
                  <a:lnTo>
                    <a:pt x="2283447" y="2575217"/>
                  </a:lnTo>
                  <a:lnTo>
                    <a:pt x="2321699" y="2567508"/>
                  </a:lnTo>
                  <a:lnTo>
                    <a:pt x="2548026" y="2474988"/>
                  </a:lnTo>
                  <a:lnTo>
                    <a:pt x="2585212" y="2451862"/>
                  </a:lnTo>
                  <a:lnTo>
                    <a:pt x="2732316" y="2390178"/>
                  </a:lnTo>
                  <a:lnTo>
                    <a:pt x="2768689" y="2367038"/>
                  </a:lnTo>
                  <a:lnTo>
                    <a:pt x="2840926" y="2336203"/>
                  </a:lnTo>
                  <a:lnTo>
                    <a:pt x="2876804" y="2313076"/>
                  </a:lnTo>
                  <a:lnTo>
                    <a:pt x="2912503" y="2297646"/>
                  </a:lnTo>
                  <a:lnTo>
                    <a:pt x="2948038" y="2274519"/>
                  </a:lnTo>
                  <a:lnTo>
                    <a:pt x="2983395" y="2259101"/>
                  </a:lnTo>
                  <a:lnTo>
                    <a:pt x="3018586" y="2235974"/>
                  </a:lnTo>
                  <a:lnTo>
                    <a:pt x="3053600" y="2220544"/>
                  </a:lnTo>
                  <a:lnTo>
                    <a:pt x="3123095" y="2174290"/>
                  </a:lnTo>
                  <a:lnTo>
                    <a:pt x="3157575" y="2158873"/>
                  </a:lnTo>
                  <a:lnTo>
                    <a:pt x="3259950" y="2089480"/>
                  </a:lnTo>
                  <a:lnTo>
                    <a:pt x="3293719" y="2074049"/>
                  </a:lnTo>
                  <a:lnTo>
                    <a:pt x="3459746" y="1958403"/>
                  </a:lnTo>
                  <a:lnTo>
                    <a:pt x="3589147" y="1865884"/>
                  </a:lnTo>
                  <a:lnTo>
                    <a:pt x="3621011" y="1842744"/>
                  </a:lnTo>
                  <a:lnTo>
                    <a:pt x="3652685" y="1811909"/>
                  </a:lnTo>
                  <a:lnTo>
                    <a:pt x="3777386" y="1719389"/>
                  </a:lnTo>
                  <a:lnTo>
                    <a:pt x="3808057" y="1688541"/>
                  </a:lnTo>
                  <a:lnTo>
                    <a:pt x="3838524" y="1665414"/>
                  </a:lnTo>
                  <a:lnTo>
                    <a:pt x="3868775" y="1634566"/>
                  </a:lnTo>
                  <a:lnTo>
                    <a:pt x="3928681" y="1588312"/>
                  </a:lnTo>
                  <a:lnTo>
                    <a:pt x="3958323" y="1557464"/>
                  </a:lnTo>
                  <a:lnTo>
                    <a:pt x="3987749" y="1534337"/>
                  </a:lnTo>
                  <a:lnTo>
                    <a:pt x="4016972" y="1503502"/>
                  </a:lnTo>
                  <a:lnTo>
                    <a:pt x="4045978" y="1480362"/>
                  </a:lnTo>
                  <a:lnTo>
                    <a:pt x="4103344" y="1418678"/>
                  </a:lnTo>
                  <a:lnTo>
                    <a:pt x="4131703" y="1395552"/>
                  </a:lnTo>
                  <a:lnTo>
                    <a:pt x="4187774" y="1333868"/>
                  </a:lnTo>
                  <a:lnTo>
                    <a:pt x="4215473" y="1310741"/>
                  </a:lnTo>
                  <a:lnTo>
                    <a:pt x="4270222" y="1249057"/>
                  </a:lnTo>
                  <a:lnTo>
                    <a:pt x="4297261" y="1218222"/>
                  </a:lnTo>
                  <a:lnTo>
                    <a:pt x="4324070" y="1195082"/>
                  </a:lnTo>
                  <a:lnTo>
                    <a:pt x="4377017" y="1133411"/>
                  </a:lnTo>
                  <a:lnTo>
                    <a:pt x="4429049" y="1071727"/>
                  </a:lnTo>
                  <a:lnTo>
                    <a:pt x="4480153" y="1010043"/>
                  </a:lnTo>
                  <a:lnTo>
                    <a:pt x="4530331" y="948359"/>
                  </a:lnTo>
                  <a:lnTo>
                    <a:pt x="4579556" y="886688"/>
                  </a:lnTo>
                  <a:lnTo>
                    <a:pt x="4627829" y="824992"/>
                  </a:lnTo>
                  <a:lnTo>
                    <a:pt x="4651603" y="794156"/>
                  </a:lnTo>
                  <a:lnTo>
                    <a:pt x="4675136" y="755599"/>
                  </a:lnTo>
                  <a:lnTo>
                    <a:pt x="4680953" y="747890"/>
                  </a:lnTo>
                  <a:lnTo>
                    <a:pt x="4721466" y="693928"/>
                  </a:lnTo>
                  <a:lnTo>
                    <a:pt x="4766818" y="632244"/>
                  </a:lnTo>
                  <a:lnTo>
                    <a:pt x="4789119" y="593686"/>
                  </a:lnTo>
                  <a:lnTo>
                    <a:pt x="4832972" y="532003"/>
                  </a:lnTo>
                  <a:lnTo>
                    <a:pt x="4854524" y="493458"/>
                  </a:lnTo>
                  <a:lnTo>
                    <a:pt x="4875822" y="462610"/>
                  </a:lnTo>
                  <a:lnTo>
                    <a:pt x="4896866" y="424065"/>
                  </a:lnTo>
                  <a:lnTo>
                    <a:pt x="4938179" y="362381"/>
                  </a:lnTo>
                  <a:lnTo>
                    <a:pt x="4958448" y="323837"/>
                  </a:lnTo>
                  <a:lnTo>
                    <a:pt x="4978451" y="292989"/>
                  </a:lnTo>
                  <a:lnTo>
                    <a:pt x="4998199" y="254444"/>
                  </a:lnTo>
                  <a:lnTo>
                    <a:pt x="5017694" y="223596"/>
                  </a:lnTo>
                  <a:lnTo>
                    <a:pt x="5055870" y="146494"/>
                  </a:lnTo>
                  <a:lnTo>
                    <a:pt x="5074564" y="115658"/>
                  </a:lnTo>
                  <a:lnTo>
                    <a:pt x="5092992" y="77101"/>
                  </a:lnTo>
                  <a:lnTo>
                    <a:pt x="5111153" y="46266"/>
                  </a:lnTo>
                  <a:lnTo>
                    <a:pt x="5129034" y="7708"/>
                  </a:lnTo>
                  <a:lnTo>
                    <a:pt x="5133784" y="0"/>
                  </a:lnTo>
                  <a:close/>
                </a:path>
              </a:pathLst>
            </a:custGeom>
            <a:solidFill>
              <a:srgbClr val="EBECEC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7855" y="108000"/>
              <a:ext cx="5158105" cy="7343775"/>
            </a:xfrm>
            <a:custGeom>
              <a:avLst/>
              <a:gdLst/>
              <a:ahLst/>
              <a:cxnLst/>
              <a:rect l="l" t="t" r="r" b="b"/>
              <a:pathLst>
                <a:path w="5158105" h="7343775">
                  <a:moveTo>
                    <a:pt x="5090208" y="7343543"/>
                  </a:moveTo>
                  <a:lnTo>
                    <a:pt x="5090208" y="2228"/>
                  </a:lnTo>
                  <a:lnTo>
                    <a:pt x="5090208" y="0"/>
                  </a:lnTo>
                </a:path>
                <a:path w="5158105" h="7343775">
                  <a:moveTo>
                    <a:pt x="4981023" y="7343543"/>
                  </a:moveTo>
                  <a:lnTo>
                    <a:pt x="4981023" y="2228"/>
                  </a:lnTo>
                  <a:lnTo>
                    <a:pt x="4981023" y="0"/>
                  </a:lnTo>
                </a:path>
                <a:path w="5158105" h="7343775">
                  <a:moveTo>
                    <a:pt x="4871839" y="7343543"/>
                  </a:moveTo>
                  <a:lnTo>
                    <a:pt x="4871839" y="2228"/>
                  </a:lnTo>
                  <a:lnTo>
                    <a:pt x="4871839" y="0"/>
                  </a:lnTo>
                </a:path>
                <a:path w="5158105" h="7343775">
                  <a:moveTo>
                    <a:pt x="4762654" y="7343543"/>
                  </a:moveTo>
                  <a:lnTo>
                    <a:pt x="4762654" y="2228"/>
                  </a:lnTo>
                  <a:lnTo>
                    <a:pt x="4762654" y="0"/>
                  </a:lnTo>
                </a:path>
                <a:path w="5158105" h="7343775">
                  <a:moveTo>
                    <a:pt x="4653477" y="7343543"/>
                  </a:moveTo>
                  <a:lnTo>
                    <a:pt x="4653477" y="2228"/>
                  </a:lnTo>
                  <a:lnTo>
                    <a:pt x="4653477" y="0"/>
                  </a:lnTo>
                </a:path>
                <a:path w="5158105" h="7343775">
                  <a:moveTo>
                    <a:pt x="4544293" y="7343543"/>
                  </a:moveTo>
                  <a:lnTo>
                    <a:pt x="4544293" y="2228"/>
                  </a:lnTo>
                  <a:lnTo>
                    <a:pt x="4544293" y="0"/>
                  </a:lnTo>
                </a:path>
                <a:path w="5158105" h="7343775">
                  <a:moveTo>
                    <a:pt x="4435108" y="7343543"/>
                  </a:moveTo>
                  <a:lnTo>
                    <a:pt x="4435108" y="2228"/>
                  </a:lnTo>
                  <a:lnTo>
                    <a:pt x="4435108" y="0"/>
                  </a:lnTo>
                </a:path>
                <a:path w="5158105" h="7343775">
                  <a:moveTo>
                    <a:pt x="4325923" y="7343543"/>
                  </a:moveTo>
                  <a:lnTo>
                    <a:pt x="4325923" y="2228"/>
                  </a:lnTo>
                  <a:lnTo>
                    <a:pt x="4325923" y="0"/>
                  </a:lnTo>
                </a:path>
                <a:path w="5158105" h="7343775">
                  <a:moveTo>
                    <a:pt x="4216739" y="7343543"/>
                  </a:moveTo>
                  <a:lnTo>
                    <a:pt x="4216739" y="2228"/>
                  </a:lnTo>
                  <a:lnTo>
                    <a:pt x="4216739" y="0"/>
                  </a:lnTo>
                </a:path>
                <a:path w="5158105" h="7343775">
                  <a:moveTo>
                    <a:pt x="4107554" y="7343543"/>
                  </a:moveTo>
                  <a:lnTo>
                    <a:pt x="4107554" y="2228"/>
                  </a:lnTo>
                  <a:lnTo>
                    <a:pt x="4107554" y="0"/>
                  </a:lnTo>
                </a:path>
                <a:path w="5158105" h="7343775">
                  <a:moveTo>
                    <a:pt x="3998369" y="7343543"/>
                  </a:moveTo>
                  <a:lnTo>
                    <a:pt x="3998369" y="2228"/>
                  </a:lnTo>
                  <a:lnTo>
                    <a:pt x="3998369" y="0"/>
                  </a:lnTo>
                </a:path>
                <a:path w="5158105" h="7343775">
                  <a:moveTo>
                    <a:pt x="3889185" y="7343543"/>
                  </a:moveTo>
                  <a:lnTo>
                    <a:pt x="3889185" y="2228"/>
                  </a:lnTo>
                  <a:lnTo>
                    <a:pt x="3889185" y="0"/>
                  </a:lnTo>
                </a:path>
                <a:path w="5158105" h="7343775">
                  <a:moveTo>
                    <a:pt x="3780000" y="7343543"/>
                  </a:moveTo>
                  <a:lnTo>
                    <a:pt x="3780000" y="2228"/>
                  </a:lnTo>
                  <a:lnTo>
                    <a:pt x="3780000" y="0"/>
                  </a:lnTo>
                </a:path>
                <a:path w="5158105" h="7343775">
                  <a:moveTo>
                    <a:pt x="3670816" y="7343543"/>
                  </a:moveTo>
                  <a:lnTo>
                    <a:pt x="3670816" y="2228"/>
                  </a:lnTo>
                  <a:lnTo>
                    <a:pt x="3670816" y="0"/>
                  </a:lnTo>
                </a:path>
                <a:path w="5158105" h="7343775">
                  <a:moveTo>
                    <a:pt x="3561631" y="7343543"/>
                  </a:moveTo>
                  <a:lnTo>
                    <a:pt x="3561631" y="2228"/>
                  </a:lnTo>
                  <a:lnTo>
                    <a:pt x="3561631" y="0"/>
                  </a:lnTo>
                </a:path>
                <a:path w="5158105" h="7343775">
                  <a:moveTo>
                    <a:pt x="3452446" y="7343543"/>
                  </a:moveTo>
                  <a:lnTo>
                    <a:pt x="3452446" y="2228"/>
                  </a:lnTo>
                  <a:lnTo>
                    <a:pt x="3452446" y="0"/>
                  </a:lnTo>
                </a:path>
                <a:path w="5158105" h="7343775">
                  <a:moveTo>
                    <a:pt x="3343269" y="7343543"/>
                  </a:moveTo>
                  <a:lnTo>
                    <a:pt x="3343269" y="2228"/>
                  </a:lnTo>
                  <a:lnTo>
                    <a:pt x="3343269" y="0"/>
                  </a:lnTo>
                </a:path>
                <a:path w="5158105" h="7343775">
                  <a:moveTo>
                    <a:pt x="3234085" y="7343543"/>
                  </a:moveTo>
                  <a:lnTo>
                    <a:pt x="3234085" y="2228"/>
                  </a:lnTo>
                  <a:lnTo>
                    <a:pt x="3234085" y="0"/>
                  </a:lnTo>
                </a:path>
                <a:path w="5158105" h="7343775">
                  <a:moveTo>
                    <a:pt x="3124900" y="7343543"/>
                  </a:moveTo>
                  <a:lnTo>
                    <a:pt x="3124900" y="2228"/>
                  </a:lnTo>
                  <a:lnTo>
                    <a:pt x="3124900" y="0"/>
                  </a:lnTo>
                </a:path>
                <a:path w="5158105" h="7343775">
                  <a:moveTo>
                    <a:pt x="3015716" y="7343543"/>
                  </a:moveTo>
                  <a:lnTo>
                    <a:pt x="3015716" y="2228"/>
                  </a:lnTo>
                  <a:lnTo>
                    <a:pt x="3015716" y="0"/>
                  </a:lnTo>
                </a:path>
                <a:path w="5158105" h="7343775">
                  <a:moveTo>
                    <a:pt x="2906531" y="7343543"/>
                  </a:moveTo>
                  <a:lnTo>
                    <a:pt x="2906531" y="2228"/>
                  </a:lnTo>
                  <a:lnTo>
                    <a:pt x="2906531" y="0"/>
                  </a:lnTo>
                </a:path>
                <a:path w="5158105" h="7343775">
                  <a:moveTo>
                    <a:pt x="2797346" y="7343543"/>
                  </a:moveTo>
                  <a:lnTo>
                    <a:pt x="2797346" y="2228"/>
                  </a:lnTo>
                  <a:lnTo>
                    <a:pt x="2797346" y="0"/>
                  </a:lnTo>
                </a:path>
                <a:path w="5158105" h="7343775">
                  <a:moveTo>
                    <a:pt x="2688162" y="7343543"/>
                  </a:moveTo>
                  <a:lnTo>
                    <a:pt x="2688162" y="2228"/>
                  </a:lnTo>
                  <a:lnTo>
                    <a:pt x="2688162" y="0"/>
                  </a:lnTo>
                </a:path>
                <a:path w="5158105" h="7343775">
                  <a:moveTo>
                    <a:pt x="2578977" y="7343543"/>
                  </a:moveTo>
                  <a:lnTo>
                    <a:pt x="2578977" y="2228"/>
                  </a:lnTo>
                  <a:lnTo>
                    <a:pt x="2578977" y="0"/>
                  </a:lnTo>
                </a:path>
                <a:path w="5158105" h="7343775">
                  <a:moveTo>
                    <a:pt x="2469792" y="7343543"/>
                  </a:moveTo>
                  <a:lnTo>
                    <a:pt x="2469792" y="2228"/>
                  </a:lnTo>
                  <a:lnTo>
                    <a:pt x="2469792" y="0"/>
                  </a:lnTo>
                </a:path>
                <a:path w="5158105" h="7343775">
                  <a:moveTo>
                    <a:pt x="2360608" y="7343543"/>
                  </a:moveTo>
                  <a:lnTo>
                    <a:pt x="2360608" y="2228"/>
                  </a:lnTo>
                  <a:lnTo>
                    <a:pt x="2360608" y="0"/>
                  </a:lnTo>
                </a:path>
                <a:path w="5158105" h="7343775">
                  <a:moveTo>
                    <a:pt x="2251423" y="7343543"/>
                  </a:moveTo>
                  <a:lnTo>
                    <a:pt x="2251423" y="2228"/>
                  </a:lnTo>
                  <a:lnTo>
                    <a:pt x="2251423" y="0"/>
                  </a:lnTo>
                </a:path>
                <a:path w="5158105" h="7343775">
                  <a:moveTo>
                    <a:pt x="2142246" y="7343543"/>
                  </a:moveTo>
                  <a:lnTo>
                    <a:pt x="2142246" y="2228"/>
                  </a:lnTo>
                  <a:lnTo>
                    <a:pt x="2142246" y="0"/>
                  </a:lnTo>
                </a:path>
                <a:path w="5158105" h="7343775">
                  <a:moveTo>
                    <a:pt x="2033054" y="7343543"/>
                  </a:moveTo>
                  <a:lnTo>
                    <a:pt x="2033054" y="2228"/>
                  </a:lnTo>
                  <a:lnTo>
                    <a:pt x="2033054" y="0"/>
                  </a:lnTo>
                </a:path>
                <a:path w="5158105" h="7343775">
                  <a:moveTo>
                    <a:pt x="1923877" y="7343543"/>
                  </a:moveTo>
                  <a:lnTo>
                    <a:pt x="1923877" y="2228"/>
                  </a:lnTo>
                  <a:lnTo>
                    <a:pt x="1923877" y="0"/>
                  </a:lnTo>
                </a:path>
                <a:path w="5158105" h="7343775">
                  <a:moveTo>
                    <a:pt x="1814692" y="7343543"/>
                  </a:moveTo>
                  <a:lnTo>
                    <a:pt x="1814692" y="2228"/>
                  </a:lnTo>
                  <a:lnTo>
                    <a:pt x="1814692" y="0"/>
                  </a:lnTo>
                </a:path>
                <a:path w="5158105" h="7343775">
                  <a:moveTo>
                    <a:pt x="1705508" y="7343543"/>
                  </a:moveTo>
                  <a:lnTo>
                    <a:pt x="1705508" y="2228"/>
                  </a:lnTo>
                  <a:lnTo>
                    <a:pt x="1705508" y="0"/>
                  </a:lnTo>
                </a:path>
                <a:path w="5158105" h="7343775">
                  <a:moveTo>
                    <a:pt x="1596323" y="7343543"/>
                  </a:moveTo>
                  <a:lnTo>
                    <a:pt x="1596323" y="2228"/>
                  </a:lnTo>
                  <a:lnTo>
                    <a:pt x="1596323" y="0"/>
                  </a:lnTo>
                </a:path>
                <a:path w="5158105" h="7343775">
                  <a:moveTo>
                    <a:pt x="1487139" y="7343543"/>
                  </a:moveTo>
                  <a:lnTo>
                    <a:pt x="1487139" y="2228"/>
                  </a:lnTo>
                  <a:lnTo>
                    <a:pt x="1487139" y="0"/>
                  </a:lnTo>
                </a:path>
                <a:path w="5158105" h="7343775">
                  <a:moveTo>
                    <a:pt x="1377954" y="7343543"/>
                  </a:moveTo>
                  <a:lnTo>
                    <a:pt x="1377954" y="2228"/>
                  </a:lnTo>
                  <a:lnTo>
                    <a:pt x="1377954" y="0"/>
                  </a:lnTo>
                </a:path>
                <a:path w="5158105" h="7343775">
                  <a:moveTo>
                    <a:pt x="1268769" y="7343543"/>
                  </a:moveTo>
                  <a:lnTo>
                    <a:pt x="1268769" y="2228"/>
                  </a:lnTo>
                  <a:lnTo>
                    <a:pt x="1268769" y="0"/>
                  </a:lnTo>
                </a:path>
                <a:path w="5158105" h="7343775">
                  <a:moveTo>
                    <a:pt x="1159585" y="7343543"/>
                  </a:moveTo>
                  <a:lnTo>
                    <a:pt x="1159585" y="2228"/>
                  </a:lnTo>
                  <a:lnTo>
                    <a:pt x="1159585" y="0"/>
                  </a:lnTo>
                </a:path>
                <a:path w="5158105" h="7343775">
                  <a:moveTo>
                    <a:pt x="1050400" y="7343543"/>
                  </a:moveTo>
                  <a:lnTo>
                    <a:pt x="1050400" y="2228"/>
                  </a:lnTo>
                  <a:lnTo>
                    <a:pt x="1050400" y="0"/>
                  </a:lnTo>
                </a:path>
                <a:path w="5158105" h="7343775">
                  <a:moveTo>
                    <a:pt x="941223" y="7343543"/>
                  </a:moveTo>
                  <a:lnTo>
                    <a:pt x="941223" y="2228"/>
                  </a:lnTo>
                  <a:lnTo>
                    <a:pt x="941223" y="0"/>
                  </a:lnTo>
                </a:path>
                <a:path w="5158105" h="7343775">
                  <a:moveTo>
                    <a:pt x="832039" y="7343543"/>
                  </a:moveTo>
                  <a:lnTo>
                    <a:pt x="832039" y="2228"/>
                  </a:lnTo>
                  <a:lnTo>
                    <a:pt x="832039" y="0"/>
                  </a:lnTo>
                </a:path>
                <a:path w="5158105" h="7343775">
                  <a:moveTo>
                    <a:pt x="722849" y="7343543"/>
                  </a:moveTo>
                  <a:lnTo>
                    <a:pt x="722849" y="2228"/>
                  </a:lnTo>
                  <a:lnTo>
                    <a:pt x="722849" y="0"/>
                  </a:lnTo>
                </a:path>
                <a:path w="5158105" h="7343775">
                  <a:moveTo>
                    <a:pt x="613667" y="7343543"/>
                  </a:moveTo>
                  <a:lnTo>
                    <a:pt x="613667" y="2228"/>
                  </a:lnTo>
                  <a:lnTo>
                    <a:pt x="613667" y="0"/>
                  </a:lnTo>
                </a:path>
                <a:path w="5158105" h="7343775">
                  <a:moveTo>
                    <a:pt x="504482" y="7343543"/>
                  </a:moveTo>
                  <a:lnTo>
                    <a:pt x="504482" y="2228"/>
                  </a:lnTo>
                  <a:lnTo>
                    <a:pt x="504482" y="0"/>
                  </a:lnTo>
                </a:path>
                <a:path w="5158105" h="7343775">
                  <a:moveTo>
                    <a:pt x="395300" y="7343543"/>
                  </a:moveTo>
                  <a:lnTo>
                    <a:pt x="395300" y="2228"/>
                  </a:lnTo>
                  <a:lnTo>
                    <a:pt x="395300" y="0"/>
                  </a:lnTo>
                </a:path>
                <a:path w="5158105" h="7343775">
                  <a:moveTo>
                    <a:pt x="286115" y="7343543"/>
                  </a:moveTo>
                  <a:lnTo>
                    <a:pt x="286115" y="2228"/>
                  </a:lnTo>
                  <a:lnTo>
                    <a:pt x="286115" y="0"/>
                  </a:lnTo>
                </a:path>
                <a:path w="5158105" h="7343775">
                  <a:moveTo>
                    <a:pt x="176932" y="7343543"/>
                  </a:moveTo>
                  <a:lnTo>
                    <a:pt x="176932" y="2228"/>
                  </a:lnTo>
                  <a:lnTo>
                    <a:pt x="176932" y="0"/>
                  </a:lnTo>
                </a:path>
                <a:path w="5158105" h="7343775">
                  <a:moveTo>
                    <a:pt x="67748" y="7343543"/>
                  </a:moveTo>
                  <a:lnTo>
                    <a:pt x="67748" y="2228"/>
                  </a:lnTo>
                  <a:lnTo>
                    <a:pt x="67748" y="0"/>
                  </a:lnTo>
                </a:path>
                <a:path w="5158105" h="7343775">
                  <a:moveTo>
                    <a:pt x="5157958" y="7275793"/>
                  </a:moveTo>
                  <a:lnTo>
                    <a:pt x="2235" y="7275793"/>
                  </a:lnTo>
                  <a:lnTo>
                    <a:pt x="0" y="7275793"/>
                  </a:lnTo>
                </a:path>
                <a:path w="5158105" h="7343775">
                  <a:moveTo>
                    <a:pt x="5157958" y="7166578"/>
                  </a:moveTo>
                  <a:lnTo>
                    <a:pt x="2235" y="7166578"/>
                  </a:lnTo>
                  <a:lnTo>
                    <a:pt x="0" y="7166578"/>
                  </a:lnTo>
                </a:path>
                <a:path w="5158105" h="7343775">
                  <a:moveTo>
                    <a:pt x="5157958" y="7057362"/>
                  </a:moveTo>
                  <a:lnTo>
                    <a:pt x="2235" y="7057362"/>
                  </a:lnTo>
                  <a:lnTo>
                    <a:pt x="0" y="7057362"/>
                  </a:lnTo>
                </a:path>
                <a:path w="5158105" h="7343775">
                  <a:moveTo>
                    <a:pt x="5157958" y="6948154"/>
                  </a:moveTo>
                  <a:lnTo>
                    <a:pt x="2235" y="6948154"/>
                  </a:lnTo>
                  <a:lnTo>
                    <a:pt x="0" y="6948154"/>
                  </a:lnTo>
                </a:path>
                <a:path w="5158105" h="7343775">
                  <a:moveTo>
                    <a:pt x="5157958" y="6838939"/>
                  </a:moveTo>
                  <a:lnTo>
                    <a:pt x="2235" y="6838939"/>
                  </a:lnTo>
                  <a:lnTo>
                    <a:pt x="0" y="6838939"/>
                  </a:lnTo>
                </a:path>
                <a:path w="5158105" h="7343775">
                  <a:moveTo>
                    <a:pt x="5157958" y="6729723"/>
                  </a:moveTo>
                  <a:lnTo>
                    <a:pt x="2235" y="6729723"/>
                  </a:lnTo>
                  <a:lnTo>
                    <a:pt x="0" y="6729723"/>
                  </a:lnTo>
                </a:path>
                <a:path w="5158105" h="7343775">
                  <a:moveTo>
                    <a:pt x="5157958" y="6620516"/>
                  </a:moveTo>
                  <a:lnTo>
                    <a:pt x="2235" y="6620516"/>
                  </a:lnTo>
                  <a:lnTo>
                    <a:pt x="0" y="6620516"/>
                  </a:lnTo>
                </a:path>
                <a:path w="5158105" h="7343775">
                  <a:moveTo>
                    <a:pt x="5157958" y="6511300"/>
                  </a:moveTo>
                  <a:lnTo>
                    <a:pt x="2235" y="6511300"/>
                  </a:lnTo>
                  <a:lnTo>
                    <a:pt x="0" y="6511300"/>
                  </a:lnTo>
                </a:path>
                <a:path w="5158105" h="7343775">
                  <a:moveTo>
                    <a:pt x="5157958" y="6402085"/>
                  </a:moveTo>
                  <a:lnTo>
                    <a:pt x="2235" y="6402085"/>
                  </a:lnTo>
                  <a:lnTo>
                    <a:pt x="0" y="6402085"/>
                  </a:lnTo>
                </a:path>
                <a:path w="5158105" h="7343775">
                  <a:moveTo>
                    <a:pt x="5157958" y="6292877"/>
                  </a:moveTo>
                  <a:lnTo>
                    <a:pt x="2235" y="6292877"/>
                  </a:lnTo>
                  <a:lnTo>
                    <a:pt x="0" y="6292877"/>
                  </a:lnTo>
                </a:path>
                <a:path w="5158105" h="7343775">
                  <a:moveTo>
                    <a:pt x="5157958" y="6183662"/>
                  </a:moveTo>
                  <a:lnTo>
                    <a:pt x="2235" y="6183662"/>
                  </a:lnTo>
                  <a:lnTo>
                    <a:pt x="0" y="6183662"/>
                  </a:lnTo>
                </a:path>
                <a:path w="5158105" h="7343775">
                  <a:moveTo>
                    <a:pt x="5157958" y="6074446"/>
                  </a:moveTo>
                  <a:lnTo>
                    <a:pt x="2235" y="6074446"/>
                  </a:lnTo>
                  <a:lnTo>
                    <a:pt x="0" y="6074446"/>
                  </a:lnTo>
                </a:path>
                <a:path w="5158105" h="7343775">
                  <a:moveTo>
                    <a:pt x="5157958" y="5965238"/>
                  </a:moveTo>
                  <a:lnTo>
                    <a:pt x="2235" y="5965238"/>
                  </a:lnTo>
                  <a:lnTo>
                    <a:pt x="0" y="5965238"/>
                  </a:lnTo>
                </a:path>
                <a:path w="5158105" h="7343775">
                  <a:moveTo>
                    <a:pt x="5157958" y="5856023"/>
                  </a:moveTo>
                  <a:lnTo>
                    <a:pt x="2235" y="5856023"/>
                  </a:lnTo>
                  <a:lnTo>
                    <a:pt x="0" y="5856023"/>
                  </a:lnTo>
                </a:path>
                <a:path w="5158105" h="7343775">
                  <a:moveTo>
                    <a:pt x="5157958" y="5746815"/>
                  </a:moveTo>
                  <a:lnTo>
                    <a:pt x="2235" y="5746815"/>
                  </a:lnTo>
                  <a:lnTo>
                    <a:pt x="0" y="5746815"/>
                  </a:lnTo>
                </a:path>
                <a:path w="5158105" h="7343775">
                  <a:moveTo>
                    <a:pt x="5157958" y="5637600"/>
                  </a:moveTo>
                  <a:lnTo>
                    <a:pt x="2235" y="5637600"/>
                  </a:lnTo>
                  <a:lnTo>
                    <a:pt x="0" y="5637600"/>
                  </a:lnTo>
                </a:path>
                <a:path w="5158105" h="7343775">
                  <a:moveTo>
                    <a:pt x="5157958" y="5528384"/>
                  </a:moveTo>
                  <a:lnTo>
                    <a:pt x="2235" y="5528384"/>
                  </a:lnTo>
                  <a:lnTo>
                    <a:pt x="0" y="5528384"/>
                  </a:lnTo>
                </a:path>
                <a:path w="5158105" h="7343775">
                  <a:moveTo>
                    <a:pt x="5157958" y="5419176"/>
                  </a:moveTo>
                  <a:lnTo>
                    <a:pt x="2235" y="5419176"/>
                  </a:lnTo>
                  <a:lnTo>
                    <a:pt x="0" y="5419176"/>
                  </a:lnTo>
                </a:path>
                <a:path w="5158105" h="7343775">
                  <a:moveTo>
                    <a:pt x="5157958" y="5309961"/>
                  </a:moveTo>
                  <a:lnTo>
                    <a:pt x="2235" y="5309961"/>
                  </a:lnTo>
                  <a:lnTo>
                    <a:pt x="0" y="5309961"/>
                  </a:lnTo>
                </a:path>
                <a:path w="5158105" h="7343775">
                  <a:moveTo>
                    <a:pt x="5157958" y="5200746"/>
                  </a:moveTo>
                  <a:lnTo>
                    <a:pt x="2235" y="5200746"/>
                  </a:lnTo>
                  <a:lnTo>
                    <a:pt x="0" y="5200746"/>
                  </a:lnTo>
                </a:path>
                <a:path w="5158105" h="7343775">
                  <a:moveTo>
                    <a:pt x="5157958" y="5091538"/>
                  </a:moveTo>
                  <a:lnTo>
                    <a:pt x="2235" y="5091538"/>
                  </a:lnTo>
                  <a:lnTo>
                    <a:pt x="0" y="5091538"/>
                  </a:lnTo>
                </a:path>
                <a:path w="5158105" h="7343775">
                  <a:moveTo>
                    <a:pt x="5157958" y="4982322"/>
                  </a:moveTo>
                  <a:lnTo>
                    <a:pt x="2235" y="4982322"/>
                  </a:lnTo>
                  <a:lnTo>
                    <a:pt x="0" y="4982322"/>
                  </a:lnTo>
                </a:path>
                <a:path w="5158105" h="7343775">
                  <a:moveTo>
                    <a:pt x="5157958" y="4873107"/>
                  </a:moveTo>
                  <a:lnTo>
                    <a:pt x="2235" y="4873107"/>
                  </a:lnTo>
                  <a:lnTo>
                    <a:pt x="0" y="4873107"/>
                  </a:lnTo>
                </a:path>
                <a:path w="5158105" h="7343775">
                  <a:moveTo>
                    <a:pt x="5157958" y="4763899"/>
                  </a:moveTo>
                  <a:lnTo>
                    <a:pt x="2235" y="4763899"/>
                  </a:lnTo>
                  <a:lnTo>
                    <a:pt x="0" y="4763899"/>
                  </a:lnTo>
                </a:path>
                <a:path w="5158105" h="7343775">
                  <a:moveTo>
                    <a:pt x="5157958" y="4654684"/>
                  </a:moveTo>
                  <a:lnTo>
                    <a:pt x="2235" y="4654684"/>
                  </a:lnTo>
                  <a:lnTo>
                    <a:pt x="0" y="4654684"/>
                  </a:lnTo>
                </a:path>
                <a:path w="5158105" h="7343775">
                  <a:moveTo>
                    <a:pt x="5157958" y="4545468"/>
                  </a:moveTo>
                  <a:lnTo>
                    <a:pt x="2235" y="4545468"/>
                  </a:lnTo>
                  <a:lnTo>
                    <a:pt x="0" y="4545468"/>
                  </a:lnTo>
                </a:path>
                <a:path w="5158105" h="7343775">
                  <a:moveTo>
                    <a:pt x="5157958" y="4436260"/>
                  </a:moveTo>
                  <a:lnTo>
                    <a:pt x="2235" y="4436260"/>
                  </a:lnTo>
                  <a:lnTo>
                    <a:pt x="0" y="4436260"/>
                  </a:lnTo>
                </a:path>
                <a:path w="5158105" h="7343775">
                  <a:moveTo>
                    <a:pt x="5157958" y="4327045"/>
                  </a:moveTo>
                  <a:lnTo>
                    <a:pt x="2235" y="4327045"/>
                  </a:lnTo>
                  <a:lnTo>
                    <a:pt x="0" y="4327045"/>
                  </a:lnTo>
                </a:path>
                <a:path w="5158105" h="7343775">
                  <a:moveTo>
                    <a:pt x="5157958" y="4217837"/>
                  </a:moveTo>
                  <a:lnTo>
                    <a:pt x="2235" y="4217837"/>
                  </a:lnTo>
                  <a:lnTo>
                    <a:pt x="0" y="4217837"/>
                  </a:lnTo>
                </a:path>
                <a:path w="5158105" h="7343775">
                  <a:moveTo>
                    <a:pt x="5157958" y="4108622"/>
                  </a:moveTo>
                  <a:lnTo>
                    <a:pt x="2235" y="4108622"/>
                  </a:lnTo>
                  <a:lnTo>
                    <a:pt x="0" y="4108622"/>
                  </a:lnTo>
                </a:path>
                <a:path w="5158105" h="7343775">
                  <a:moveTo>
                    <a:pt x="5157958" y="3999406"/>
                  </a:moveTo>
                  <a:lnTo>
                    <a:pt x="2235" y="3999406"/>
                  </a:lnTo>
                  <a:lnTo>
                    <a:pt x="0" y="3999406"/>
                  </a:lnTo>
                </a:path>
                <a:path w="5158105" h="7343775">
                  <a:moveTo>
                    <a:pt x="5157958" y="3890199"/>
                  </a:moveTo>
                  <a:lnTo>
                    <a:pt x="2235" y="3890199"/>
                  </a:lnTo>
                  <a:lnTo>
                    <a:pt x="0" y="3890199"/>
                  </a:lnTo>
                </a:path>
                <a:path w="5158105" h="7343775">
                  <a:moveTo>
                    <a:pt x="5157958" y="3780983"/>
                  </a:moveTo>
                  <a:lnTo>
                    <a:pt x="2235" y="3780983"/>
                  </a:lnTo>
                  <a:lnTo>
                    <a:pt x="0" y="3780983"/>
                  </a:lnTo>
                </a:path>
                <a:path w="5158105" h="7343775">
                  <a:moveTo>
                    <a:pt x="5157958" y="3671768"/>
                  </a:moveTo>
                  <a:lnTo>
                    <a:pt x="2235" y="3671768"/>
                  </a:lnTo>
                  <a:lnTo>
                    <a:pt x="0" y="3671768"/>
                  </a:lnTo>
                </a:path>
                <a:path w="5158105" h="7343775">
                  <a:moveTo>
                    <a:pt x="5157958" y="3562560"/>
                  </a:moveTo>
                  <a:lnTo>
                    <a:pt x="2235" y="3562560"/>
                  </a:lnTo>
                  <a:lnTo>
                    <a:pt x="0" y="3562560"/>
                  </a:lnTo>
                </a:path>
                <a:path w="5158105" h="7343775">
                  <a:moveTo>
                    <a:pt x="5157958" y="3453344"/>
                  </a:moveTo>
                  <a:lnTo>
                    <a:pt x="2235" y="3453344"/>
                  </a:lnTo>
                  <a:lnTo>
                    <a:pt x="0" y="3453344"/>
                  </a:lnTo>
                </a:path>
                <a:path w="5158105" h="7343775">
                  <a:moveTo>
                    <a:pt x="5157958" y="3344129"/>
                  </a:moveTo>
                  <a:lnTo>
                    <a:pt x="2235" y="3344129"/>
                  </a:lnTo>
                  <a:lnTo>
                    <a:pt x="0" y="3344129"/>
                  </a:lnTo>
                </a:path>
                <a:path w="5158105" h="7343775">
                  <a:moveTo>
                    <a:pt x="5157958" y="3234921"/>
                  </a:moveTo>
                  <a:lnTo>
                    <a:pt x="2235" y="3234921"/>
                  </a:lnTo>
                  <a:lnTo>
                    <a:pt x="0" y="3234921"/>
                  </a:lnTo>
                </a:path>
                <a:path w="5158105" h="7343775">
                  <a:moveTo>
                    <a:pt x="5157958" y="3125706"/>
                  </a:moveTo>
                  <a:lnTo>
                    <a:pt x="2235" y="3125706"/>
                  </a:lnTo>
                  <a:lnTo>
                    <a:pt x="0" y="3125706"/>
                  </a:lnTo>
                </a:path>
                <a:path w="5158105" h="7343775">
                  <a:moveTo>
                    <a:pt x="5157958" y="3016498"/>
                  </a:moveTo>
                  <a:lnTo>
                    <a:pt x="2235" y="3016498"/>
                  </a:lnTo>
                  <a:lnTo>
                    <a:pt x="0" y="3016498"/>
                  </a:lnTo>
                </a:path>
                <a:path w="5158105" h="7343775">
                  <a:moveTo>
                    <a:pt x="5157958" y="2907283"/>
                  </a:moveTo>
                  <a:lnTo>
                    <a:pt x="2235" y="2907283"/>
                  </a:lnTo>
                  <a:lnTo>
                    <a:pt x="0" y="2907283"/>
                  </a:lnTo>
                </a:path>
                <a:path w="5158105" h="7343775">
                  <a:moveTo>
                    <a:pt x="5157958" y="2798067"/>
                  </a:moveTo>
                  <a:lnTo>
                    <a:pt x="2235" y="2798067"/>
                  </a:lnTo>
                  <a:lnTo>
                    <a:pt x="0" y="2798067"/>
                  </a:lnTo>
                </a:path>
                <a:path w="5158105" h="7343775">
                  <a:moveTo>
                    <a:pt x="5157958" y="2688859"/>
                  </a:moveTo>
                  <a:lnTo>
                    <a:pt x="2235" y="2688859"/>
                  </a:lnTo>
                  <a:lnTo>
                    <a:pt x="0" y="2688859"/>
                  </a:lnTo>
                </a:path>
                <a:path w="5158105" h="7343775">
                  <a:moveTo>
                    <a:pt x="5157958" y="2579644"/>
                  </a:moveTo>
                  <a:lnTo>
                    <a:pt x="2235" y="2579644"/>
                  </a:lnTo>
                  <a:lnTo>
                    <a:pt x="0" y="2579644"/>
                  </a:lnTo>
                </a:path>
                <a:path w="5158105" h="7343775">
                  <a:moveTo>
                    <a:pt x="5157958" y="2470428"/>
                  </a:moveTo>
                  <a:lnTo>
                    <a:pt x="2235" y="2470428"/>
                  </a:lnTo>
                  <a:lnTo>
                    <a:pt x="0" y="2470428"/>
                  </a:lnTo>
                </a:path>
                <a:path w="5158105" h="7343775">
                  <a:moveTo>
                    <a:pt x="5157958" y="2361221"/>
                  </a:moveTo>
                  <a:lnTo>
                    <a:pt x="2235" y="2361221"/>
                  </a:lnTo>
                  <a:lnTo>
                    <a:pt x="0" y="2361221"/>
                  </a:lnTo>
                </a:path>
                <a:path w="5158105" h="7343775">
                  <a:moveTo>
                    <a:pt x="5157958" y="2252005"/>
                  </a:moveTo>
                  <a:lnTo>
                    <a:pt x="2235" y="2252005"/>
                  </a:lnTo>
                  <a:lnTo>
                    <a:pt x="0" y="2252005"/>
                  </a:lnTo>
                </a:path>
                <a:path w="5158105" h="7343775">
                  <a:moveTo>
                    <a:pt x="5157958" y="2142790"/>
                  </a:moveTo>
                  <a:lnTo>
                    <a:pt x="2235" y="2142790"/>
                  </a:lnTo>
                  <a:lnTo>
                    <a:pt x="0" y="2142790"/>
                  </a:lnTo>
                </a:path>
                <a:path w="5158105" h="7343775">
                  <a:moveTo>
                    <a:pt x="5157958" y="2033582"/>
                  </a:moveTo>
                  <a:lnTo>
                    <a:pt x="2235" y="2033582"/>
                  </a:lnTo>
                  <a:lnTo>
                    <a:pt x="0" y="2033582"/>
                  </a:lnTo>
                </a:path>
                <a:path w="5158105" h="7343775">
                  <a:moveTo>
                    <a:pt x="5157958" y="1924366"/>
                  </a:moveTo>
                  <a:lnTo>
                    <a:pt x="2235" y="1924366"/>
                  </a:lnTo>
                  <a:lnTo>
                    <a:pt x="0" y="1924366"/>
                  </a:lnTo>
                </a:path>
                <a:path w="5158105" h="7343775">
                  <a:moveTo>
                    <a:pt x="5157958" y="1815151"/>
                  </a:moveTo>
                  <a:lnTo>
                    <a:pt x="2235" y="1815151"/>
                  </a:lnTo>
                  <a:lnTo>
                    <a:pt x="0" y="1815151"/>
                  </a:lnTo>
                </a:path>
                <a:path w="5158105" h="7343775">
                  <a:moveTo>
                    <a:pt x="5157958" y="1705943"/>
                  </a:moveTo>
                  <a:lnTo>
                    <a:pt x="2235" y="1705943"/>
                  </a:lnTo>
                  <a:lnTo>
                    <a:pt x="0" y="1705943"/>
                  </a:lnTo>
                </a:path>
                <a:path w="5158105" h="7343775">
                  <a:moveTo>
                    <a:pt x="5157958" y="1596728"/>
                  </a:moveTo>
                  <a:lnTo>
                    <a:pt x="2235" y="1596728"/>
                  </a:lnTo>
                  <a:lnTo>
                    <a:pt x="0" y="1596728"/>
                  </a:lnTo>
                </a:path>
                <a:path w="5158105" h="7343775">
                  <a:moveTo>
                    <a:pt x="5157958" y="1487520"/>
                  </a:moveTo>
                  <a:lnTo>
                    <a:pt x="2235" y="1487520"/>
                  </a:lnTo>
                  <a:lnTo>
                    <a:pt x="0" y="1487520"/>
                  </a:lnTo>
                </a:path>
                <a:path w="5158105" h="7343775">
                  <a:moveTo>
                    <a:pt x="5157958" y="1378305"/>
                  </a:moveTo>
                  <a:lnTo>
                    <a:pt x="2235" y="1378305"/>
                  </a:lnTo>
                  <a:lnTo>
                    <a:pt x="0" y="1378305"/>
                  </a:lnTo>
                </a:path>
                <a:path w="5158105" h="7343775">
                  <a:moveTo>
                    <a:pt x="5157958" y="1269089"/>
                  </a:moveTo>
                  <a:lnTo>
                    <a:pt x="2235" y="1269089"/>
                  </a:lnTo>
                  <a:lnTo>
                    <a:pt x="0" y="1269089"/>
                  </a:lnTo>
                </a:path>
                <a:path w="5158105" h="7343775">
                  <a:moveTo>
                    <a:pt x="5157958" y="1159881"/>
                  </a:moveTo>
                  <a:lnTo>
                    <a:pt x="2235" y="1159881"/>
                  </a:lnTo>
                  <a:lnTo>
                    <a:pt x="0" y="1159881"/>
                  </a:lnTo>
                </a:path>
                <a:path w="5158105" h="7343775">
                  <a:moveTo>
                    <a:pt x="5157958" y="1050666"/>
                  </a:moveTo>
                  <a:lnTo>
                    <a:pt x="2235" y="1050666"/>
                  </a:lnTo>
                  <a:lnTo>
                    <a:pt x="0" y="1050666"/>
                  </a:lnTo>
                </a:path>
                <a:path w="5158105" h="7343775">
                  <a:moveTo>
                    <a:pt x="5157958" y="941450"/>
                  </a:moveTo>
                  <a:lnTo>
                    <a:pt x="2235" y="941450"/>
                  </a:lnTo>
                  <a:lnTo>
                    <a:pt x="0" y="941450"/>
                  </a:lnTo>
                </a:path>
                <a:path w="5158105" h="7343775">
                  <a:moveTo>
                    <a:pt x="5157958" y="832235"/>
                  </a:moveTo>
                  <a:lnTo>
                    <a:pt x="2235" y="832235"/>
                  </a:lnTo>
                  <a:lnTo>
                    <a:pt x="0" y="832235"/>
                  </a:lnTo>
                </a:path>
                <a:path w="5158105" h="7343775">
                  <a:moveTo>
                    <a:pt x="5157958" y="723027"/>
                  </a:moveTo>
                  <a:lnTo>
                    <a:pt x="2235" y="723027"/>
                  </a:lnTo>
                  <a:lnTo>
                    <a:pt x="0" y="723027"/>
                  </a:lnTo>
                </a:path>
                <a:path w="5158105" h="7343775">
                  <a:moveTo>
                    <a:pt x="5157958" y="613815"/>
                  </a:moveTo>
                  <a:lnTo>
                    <a:pt x="2235" y="613815"/>
                  </a:lnTo>
                  <a:lnTo>
                    <a:pt x="0" y="613815"/>
                  </a:lnTo>
                </a:path>
                <a:path w="5158105" h="7343775">
                  <a:moveTo>
                    <a:pt x="5157958" y="504602"/>
                  </a:moveTo>
                  <a:lnTo>
                    <a:pt x="2235" y="504602"/>
                  </a:lnTo>
                  <a:lnTo>
                    <a:pt x="0" y="504602"/>
                  </a:lnTo>
                </a:path>
                <a:path w="5158105" h="7343775">
                  <a:moveTo>
                    <a:pt x="5157958" y="395390"/>
                  </a:moveTo>
                  <a:lnTo>
                    <a:pt x="2235" y="395390"/>
                  </a:lnTo>
                  <a:lnTo>
                    <a:pt x="0" y="395390"/>
                  </a:lnTo>
                </a:path>
                <a:path w="5158105" h="7343775">
                  <a:moveTo>
                    <a:pt x="5157958" y="286177"/>
                  </a:moveTo>
                  <a:lnTo>
                    <a:pt x="2235" y="286177"/>
                  </a:lnTo>
                  <a:lnTo>
                    <a:pt x="0" y="286177"/>
                  </a:lnTo>
                </a:path>
                <a:path w="5158105" h="7343775">
                  <a:moveTo>
                    <a:pt x="5157958" y="176964"/>
                  </a:moveTo>
                  <a:lnTo>
                    <a:pt x="2235" y="176964"/>
                  </a:lnTo>
                  <a:lnTo>
                    <a:pt x="0" y="176964"/>
                  </a:lnTo>
                </a:path>
                <a:path w="5158105" h="7343775">
                  <a:moveTo>
                    <a:pt x="5157958" y="67750"/>
                  </a:moveTo>
                  <a:lnTo>
                    <a:pt x="2235" y="67750"/>
                  </a:lnTo>
                  <a:lnTo>
                    <a:pt x="0" y="67750"/>
                  </a:lnTo>
                </a:path>
              </a:pathLst>
            </a:custGeom>
            <a:ln w="4371">
              <a:solidFill>
                <a:srgbClr val="C5C6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3418" y="173570"/>
              <a:ext cx="5026825" cy="502682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7852" y="111712"/>
              <a:ext cx="5136018" cy="733983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87852" y="108000"/>
              <a:ext cx="0" cy="7334250"/>
            </a:xfrm>
            <a:custGeom>
              <a:avLst/>
              <a:gdLst/>
              <a:ahLst/>
              <a:cxnLst/>
              <a:rect l="l" t="t" r="r" b="b"/>
              <a:pathLst>
                <a:path h="7334250">
                  <a:moveTo>
                    <a:pt x="0" y="3982173"/>
                  </a:moveTo>
                  <a:lnTo>
                    <a:pt x="0" y="5680661"/>
                  </a:lnTo>
                </a:path>
                <a:path h="7334250">
                  <a:moveTo>
                    <a:pt x="0" y="0"/>
                  </a:moveTo>
                  <a:lnTo>
                    <a:pt x="0" y="7334236"/>
                  </a:lnTo>
                </a:path>
              </a:pathLst>
            </a:custGeom>
            <a:ln w="4371">
              <a:solidFill>
                <a:srgbClr val="2B2A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7852" y="1242565"/>
              <a:ext cx="473284" cy="510002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7852" y="2419642"/>
              <a:ext cx="404656" cy="272578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87852" y="2414085"/>
              <a:ext cx="405130" cy="2727325"/>
            </a:xfrm>
            <a:custGeom>
              <a:avLst/>
              <a:gdLst/>
              <a:ahLst/>
              <a:cxnLst/>
              <a:rect l="l" t="t" r="r" b="b"/>
              <a:pathLst>
                <a:path w="405130" h="2727325">
                  <a:moveTo>
                    <a:pt x="0" y="2726824"/>
                  </a:moveTo>
                  <a:lnTo>
                    <a:pt x="21513" y="2693331"/>
                  </a:lnTo>
                  <a:lnTo>
                    <a:pt x="50082" y="2646853"/>
                  </a:lnTo>
                  <a:lnTo>
                    <a:pt x="77652" y="2599736"/>
                  </a:lnTo>
                  <a:lnTo>
                    <a:pt x="104209" y="2551987"/>
                  </a:lnTo>
                  <a:lnTo>
                    <a:pt x="129741" y="2503613"/>
                  </a:lnTo>
                  <a:lnTo>
                    <a:pt x="154233" y="2454645"/>
                  </a:lnTo>
                  <a:lnTo>
                    <a:pt x="177672" y="2405091"/>
                  </a:lnTo>
                  <a:lnTo>
                    <a:pt x="200044" y="2354967"/>
                  </a:lnTo>
                  <a:lnTo>
                    <a:pt x="221334" y="2304295"/>
                  </a:lnTo>
                  <a:lnTo>
                    <a:pt x="241530" y="2253076"/>
                  </a:lnTo>
                  <a:lnTo>
                    <a:pt x="260618" y="2201341"/>
                  </a:lnTo>
                  <a:lnTo>
                    <a:pt x="278583" y="2149104"/>
                  </a:lnTo>
                  <a:lnTo>
                    <a:pt x="295414" y="2096366"/>
                  </a:lnTo>
                  <a:lnTo>
                    <a:pt x="311096" y="2043157"/>
                  </a:lnTo>
                  <a:lnTo>
                    <a:pt x="325614" y="1989494"/>
                  </a:lnTo>
                  <a:lnTo>
                    <a:pt x="338956" y="1935384"/>
                  </a:lnTo>
                  <a:lnTo>
                    <a:pt x="351107" y="1880842"/>
                  </a:lnTo>
                  <a:lnTo>
                    <a:pt x="362055" y="1825883"/>
                  </a:lnTo>
                  <a:lnTo>
                    <a:pt x="371785" y="1770539"/>
                  </a:lnTo>
                  <a:lnTo>
                    <a:pt x="380284" y="1714802"/>
                  </a:lnTo>
                  <a:lnTo>
                    <a:pt x="387538" y="1658702"/>
                  </a:lnTo>
                  <a:lnTo>
                    <a:pt x="393534" y="1602255"/>
                  </a:lnTo>
                  <a:lnTo>
                    <a:pt x="398258" y="1545470"/>
                  </a:lnTo>
                  <a:lnTo>
                    <a:pt x="401694" y="1488368"/>
                  </a:lnTo>
                  <a:lnTo>
                    <a:pt x="403831" y="1430965"/>
                  </a:lnTo>
                  <a:lnTo>
                    <a:pt x="404656" y="1373269"/>
                  </a:lnTo>
                  <a:lnTo>
                    <a:pt x="404572" y="1344317"/>
                  </a:lnTo>
                  <a:lnTo>
                    <a:pt x="403400" y="1286221"/>
                  </a:lnTo>
                  <a:lnTo>
                    <a:pt x="400882" y="1227877"/>
                  </a:lnTo>
                  <a:lnTo>
                    <a:pt x="397007" y="1169380"/>
                  </a:lnTo>
                  <a:lnTo>
                    <a:pt x="391810" y="1111214"/>
                  </a:lnTo>
                  <a:lnTo>
                    <a:pt x="385310" y="1053464"/>
                  </a:lnTo>
                  <a:lnTo>
                    <a:pt x="377523" y="996162"/>
                  </a:lnTo>
                  <a:lnTo>
                    <a:pt x="368463" y="939306"/>
                  </a:lnTo>
                  <a:lnTo>
                    <a:pt x="358148" y="882921"/>
                  </a:lnTo>
                  <a:lnTo>
                    <a:pt x="346592" y="827007"/>
                  </a:lnTo>
                  <a:lnTo>
                    <a:pt x="333812" y="771593"/>
                  </a:lnTo>
                  <a:lnTo>
                    <a:pt x="319822" y="716681"/>
                  </a:lnTo>
                  <a:lnTo>
                    <a:pt x="304639" y="662293"/>
                  </a:lnTo>
                  <a:lnTo>
                    <a:pt x="288277" y="608437"/>
                  </a:lnTo>
                  <a:lnTo>
                    <a:pt x="270753" y="555129"/>
                  </a:lnTo>
                  <a:lnTo>
                    <a:pt x="252083" y="502383"/>
                  </a:lnTo>
                  <a:lnTo>
                    <a:pt x="232282" y="450208"/>
                  </a:lnTo>
                  <a:lnTo>
                    <a:pt x="211364" y="398626"/>
                  </a:lnTo>
                  <a:lnTo>
                    <a:pt x="189347" y="347639"/>
                  </a:lnTo>
                  <a:lnTo>
                    <a:pt x="166245" y="297275"/>
                  </a:lnTo>
                  <a:lnTo>
                    <a:pt x="142075" y="247537"/>
                  </a:lnTo>
                  <a:lnTo>
                    <a:pt x="116853" y="198445"/>
                  </a:lnTo>
                  <a:lnTo>
                    <a:pt x="90592" y="150010"/>
                  </a:lnTo>
                  <a:lnTo>
                    <a:pt x="63310" y="102245"/>
                  </a:lnTo>
                  <a:lnTo>
                    <a:pt x="35021" y="55159"/>
                  </a:lnTo>
                  <a:lnTo>
                    <a:pt x="5741" y="8774"/>
                  </a:lnTo>
                  <a:lnTo>
                    <a:pt x="0" y="0"/>
                  </a:lnTo>
                </a:path>
              </a:pathLst>
            </a:custGeom>
            <a:ln w="4371">
              <a:solidFill>
                <a:srgbClr val="C5C6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87855" y="108000"/>
              <a:ext cx="5158105" cy="7343775"/>
            </a:xfrm>
            <a:custGeom>
              <a:avLst/>
              <a:gdLst/>
              <a:ahLst/>
              <a:cxnLst/>
              <a:rect l="l" t="t" r="r" b="b"/>
              <a:pathLst>
                <a:path w="5158105" h="7343775">
                  <a:moveTo>
                    <a:pt x="0" y="7343542"/>
                  </a:moveTo>
                  <a:lnTo>
                    <a:pt x="5157961" y="7343542"/>
                  </a:lnTo>
                  <a:lnTo>
                    <a:pt x="5157961" y="0"/>
                  </a:lnTo>
                  <a:lnTo>
                    <a:pt x="0" y="0"/>
                  </a:lnTo>
                  <a:lnTo>
                    <a:pt x="0" y="7343542"/>
                  </a:lnTo>
                  <a:close/>
                </a:path>
              </a:pathLst>
            </a:custGeom>
            <a:ln w="3175">
              <a:solidFill>
                <a:srgbClr val="2B2A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9673259" y="370273"/>
            <a:ext cx="437515" cy="535305"/>
            <a:chOff x="9673259" y="370273"/>
            <a:chExt cx="437515" cy="535305"/>
          </a:xfrm>
        </p:grpSpPr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673259" y="370273"/>
              <a:ext cx="437116" cy="43711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717176" y="518591"/>
              <a:ext cx="351637" cy="24621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040340" y="404594"/>
              <a:ext cx="40462" cy="4010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675609" y="822593"/>
              <a:ext cx="434764" cy="82815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4157941" y="254233"/>
            <a:ext cx="995044" cy="839469"/>
            <a:chOff x="4157941" y="254233"/>
            <a:chExt cx="995044" cy="839469"/>
          </a:xfrm>
        </p:grpSpPr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515294" y="370273"/>
              <a:ext cx="437116" cy="437116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559198" y="518591"/>
              <a:ext cx="351651" cy="24621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882375" y="404594"/>
              <a:ext cx="40462" cy="4010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517644" y="822593"/>
              <a:ext cx="434764" cy="82815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157941" y="254233"/>
              <a:ext cx="994680" cy="839210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492381" y="488370"/>
            <a:ext cx="52197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10" dirty="0">
                <a:solidFill>
                  <a:srgbClr val="0092D4"/>
                </a:solidFill>
                <a:latin typeface="Microsoft Sans Serif"/>
                <a:cs typeface="Microsoft Sans Serif"/>
              </a:rPr>
              <a:t>KAPILAR</a:t>
            </a:r>
            <a:endParaRPr sz="950">
              <a:latin typeface="Microsoft Sans Serif"/>
              <a:cs typeface="Microsoft Sans Serif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92381" y="637061"/>
            <a:ext cx="37973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spc="-20" dirty="0">
                <a:solidFill>
                  <a:srgbClr val="EB5F30"/>
                </a:solidFill>
                <a:latin typeface="Microsoft Sans Serif"/>
                <a:cs typeface="Microsoft Sans Serif"/>
              </a:rPr>
              <a:t>DOOR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92381" y="775844"/>
            <a:ext cx="1028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spc="-50" dirty="0">
                <a:solidFill>
                  <a:srgbClr val="EB5F30"/>
                </a:solidFill>
                <a:latin typeface="Microsoft Sans Serif"/>
                <a:cs typeface="Microsoft Sans Serif"/>
              </a:rPr>
              <a:t>S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715417" y="488370"/>
            <a:ext cx="52197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10" dirty="0">
                <a:solidFill>
                  <a:srgbClr val="0092D4"/>
                </a:solidFill>
                <a:latin typeface="Microsoft Sans Serif"/>
                <a:cs typeface="Microsoft Sans Serif"/>
              </a:rPr>
              <a:t>KAPILAR</a:t>
            </a:r>
            <a:endParaRPr sz="950">
              <a:latin typeface="Microsoft Sans Serif"/>
              <a:cs typeface="Microsoft Sans Serif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715417" y="636985"/>
            <a:ext cx="45275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spc="-10" dirty="0">
                <a:solidFill>
                  <a:srgbClr val="EB5F30"/>
                </a:solidFill>
                <a:latin typeface="Microsoft Sans Serif"/>
                <a:cs typeface="Microsoft Sans Serif"/>
              </a:rPr>
              <a:t>DOORS</a:t>
            </a:r>
            <a:endParaRPr sz="900">
              <a:latin typeface="Microsoft Sans Serif"/>
              <a:cs typeface="Microsoft Sans Serif"/>
            </a:endParaRPr>
          </a:p>
        </p:txBody>
      </p:sp>
      <p:pic>
        <p:nvPicPr>
          <p:cNvPr id="37" name="object 3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846806" y="1923224"/>
            <a:ext cx="2105609" cy="4310316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43703" y="1923224"/>
            <a:ext cx="2105609" cy="4310316"/>
          </a:xfrm>
          <a:prstGeom prst="rect">
            <a:avLst/>
          </a:prstGeom>
        </p:spPr>
      </p:pic>
      <p:sp>
        <p:nvSpPr>
          <p:cNvPr id="39" name="object 39"/>
          <p:cNvSpPr txBox="1"/>
          <p:nvPr/>
        </p:nvSpPr>
        <p:spPr>
          <a:xfrm>
            <a:off x="898025" y="6340073"/>
            <a:ext cx="137858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dirty="0">
                <a:solidFill>
                  <a:srgbClr val="2B2A29"/>
                </a:solidFill>
                <a:latin typeface="Trebuchet MS"/>
                <a:cs typeface="Trebuchet MS"/>
              </a:rPr>
              <a:t>Otomatik</a:t>
            </a:r>
            <a:r>
              <a:rPr sz="750" spc="325" dirty="0">
                <a:solidFill>
                  <a:srgbClr val="2B2A29"/>
                </a:solidFill>
                <a:latin typeface="Trebuchet MS"/>
                <a:cs typeface="Trebuchet MS"/>
              </a:rPr>
              <a:t> </a:t>
            </a:r>
            <a:r>
              <a:rPr sz="750" dirty="0">
                <a:solidFill>
                  <a:srgbClr val="2B2A29"/>
                </a:solidFill>
                <a:latin typeface="Trebuchet MS"/>
                <a:cs typeface="Trebuchet MS"/>
              </a:rPr>
              <a:t>2</a:t>
            </a:r>
            <a:r>
              <a:rPr sz="750" spc="190" dirty="0">
                <a:solidFill>
                  <a:srgbClr val="2B2A29"/>
                </a:solidFill>
                <a:latin typeface="Trebuchet MS"/>
                <a:cs typeface="Trebuchet MS"/>
              </a:rPr>
              <a:t> </a:t>
            </a:r>
            <a:r>
              <a:rPr sz="750" dirty="0">
                <a:solidFill>
                  <a:srgbClr val="2B2A29"/>
                </a:solidFill>
                <a:latin typeface="Trebuchet MS"/>
                <a:cs typeface="Trebuchet MS"/>
              </a:rPr>
              <a:t>Panel</a:t>
            </a:r>
            <a:r>
              <a:rPr sz="750" spc="285" dirty="0">
                <a:solidFill>
                  <a:srgbClr val="2B2A29"/>
                </a:solidFill>
                <a:latin typeface="Trebuchet MS"/>
                <a:cs typeface="Trebuchet MS"/>
              </a:rPr>
              <a:t> </a:t>
            </a:r>
            <a:r>
              <a:rPr sz="750" spc="-10" dirty="0">
                <a:solidFill>
                  <a:srgbClr val="2B2A29"/>
                </a:solidFill>
                <a:latin typeface="Trebuchet MS"/>
                <a:cs typeface="Trebuchet MS"/>
              </a:rPr>
              <a:t>Teleskopik</a:t>
            </a:r>
            <a:endParaRPr sz="750">
              <a:latin typeface="Trebuchet MS"/>
              <a:cs typeface="Trebuchet M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72951" y="6462280"/>
            <a:ext cx="1402080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95" dirty="0">
                <a:solidFill>
                  <a:srgbClr val="5B5B5B"/>
                </a:solidFill>
                <a:latin typeface="Microsoft Sans Serif"/>
                <a:cs typeface="Microsoft Sans Serif"/>
              </a:rPr>
              <a:t>A</a:t>
            </a:r>
            <a:r>
              <a:rPr sz="750" spc="-95" dirty="0">
                <a:solidFill>
                  <a:srgbClr val="2B2A29"/>
                </a:solidFill>
                <a:latin typeface="Trebuchet MS"/>
                <a:cs typeface="Trebuchet MS"/>
              </a:rPr>
              <a:t>K</a:t>
            </a:r>
            <a:r>
              <a:rPr sz="750" spc="-95" dirty="0">
                <a:solidFill>
                  <a:srgbClr val="5B5B5B"/>
                </a:solidFill>
                <a:latin typeface="Microsoft Sans Serif"/>
                <a:cs typeface="Microsoft Sans Serif"/>
              </a:rPr>
              <a:t>u</a:t>
            </a:r>
            <a:r>
              <a:rPr sz="750" spc="-95" dirty="0">
                <a:solidFill>
                  <a:srgbClr val="2B2A29"/>
                </a:solidFill>
                <a:latin typeface="Trebuchet MS"/>
                <a:cs typeface="Trebuchet MS"/>
              </a:rPr>
              <a:t>a</a:t>
            </a:r>
            <a:r>
              <a:rPr sz="750" spc="-95" dirty="0">
                <a:solidFill>
                  <a:srgbClr val="5B5B5B"/>
                </a:solidFill>
                <a:latin typeface="Microsoft Sans Serif"/>
                <a:cs typeface="Microsoft Sans Serif"/>
              </a:rPr>
              <a:t>t</a:t>
            </a:r>
            <a:r>
              <a:rPr sz="750" spc="-95" dirty="0">
                <a:solidFill>
                  <a:srgbClr val="2B2A29"/>
                </a:solidFill>
                <a:latin typeface="Trebuchet MS"/>
                <a:cs typeface="Trebuchet MS"/>
              </a:rPr>
              <a:t>p</a:t>
            </a:r>
            <a:r>
              <a:rPr sz="750" spc="-95" dirty="0">
                <a:solidFill>
                  <a:srgbClr val="5B5B5B"/>
                </a:solidFill>
                <a:latin typeface="Microsoft Sans Serif"/>
                <a:cs typeface="Microsoft Sans Serif"/>
              </a:rPr>
              <a:t>o</a:t>
            </a:r>
            <a:r>
              <a:rPr sz="750" spc="-95" dirty="0">
                <a:solidFill>
                  <a:srgbClr val="2B2A29"/>
                </a:solidFill>
                <a:latin typeface="Trebuchet MS"/>
                <a:cs typeface="Trebuchet MS"/>
              </a:rPr>
              <a:t>ı</a:t>
            </a:r>
            <a:r>
              <a:rPr sz="750" spc="-95" dirty="0">
                <a:solidFill>
                  <a:srgbClr val="5B5B5B"/>
                </a:solidFill>
                <a:latin typeface="Microsoft Sans Serif"/>
                <a:cs typeface="Microsoft Sans Serif"/>
              </a:rPr>
              <a:t>matic</a:t>
            </a:r>
            <a:r>
              <a:rPr sz="750" spc="290" dirty="0">
                <a:solidFill>
                  <a:srgbClr val="5B5B5B"/>
                </a:solidFill>
                <a:latin typeface="Microsoft Sans Serif"/>
                <a:cs typeface="Microsoft Sans Serif"/>
              </a:rPr>
              <a:t> </a:t>
            </a:r>
            <a:r>
              <a:rPr sz="750" dirty="0">
                <a:solidFill>
                  <a:srgbClr val="5B5B5B"/>
                </a:solidFill>
                <a:latin typeface="Microsoft Sans Serif"/>
                <a:cs typeface="Microsoft Sans Serif"/>
              </a:rPr>
              <a:t>2</a:t>
            </a:r>
            <a:r>
              <a:rPr sz="750" spc="75" dirty="0">
                <a:solidFill>
                  <a:srgbClr val="5B5B5B"/>
                </a:solidFill>
                <a:latin typeface="Microsoft Sans Serif"/>
                <a:cs typeface="Microsoft Sans Serif"/>
              </a:rPr>
              <a:t> </a:t>
            </a:r>
            <a:r>
              <a:rPr sz="750" dirty="0">
                <a:solidFill>
                  <a:srgbClr val="5B5B5B"/>
                </a:solidFill>
                <a:latin typeface="Microsoft Sans Serif"/>
                <a:cs typeface="Microsoft Sans Serif"/>
              </a:rPr>
              <a:t>Panel</a:t>
            </a:r>
            <a:r>
              <a:rPr sz="750" spc="135" dirty="0">
                <a:solidFill>
                  <a:srgbClr val="5B5B5B"/>
                </a:solidFill>
                <a:latin typeface="Microsoft Sans Serif"/>
                <a:cs typeface="Microsoft Sans Serif"/>
              </a:rPr>
              <a:t> </a:t>
            </a:r>
            <a:r>
              <a:rPr sz="750" spc="-10" dirty="0">
                <a:solidFill>
                  <a:srgbClr val="5B5B5B"/>
                </a:solidFill>
                <a:latin typeface="Microsoft Sans Serif"/>
                <a:cs typeface="Microsoft Sans Serif"/>
              </a:rPr>
              <a:t>Telescopic</a:t>
            </a:r>
            <a:endParaRPr sz="750">
              <a:latin typeface="Microsoft Sans Serif"/>
              <a:cs typeface="Microsoft Sans Serif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72951" y="6582560"/>
            <a:ext cx="252729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20" dirty="0">
                <a:solidFill>
                  <a:srgbClr val="5B5B5B"/>
                </a:solidFill>
                <a:latin typeface="Microsoft Sans Serif"/>
                <a:cs typeface="Microsoft Sans Serif"/>
              </a:rPr>
              <a:t>Door</a:t>
            </a:r>
            <a:endParaRPr sz="750">
              <a:latin typeface="Microsoft Sans Serif"/>
              <a:cs typeface="Microsoft Sans Serif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165465" y="6340073"/>
            <a:ext cx="125031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dirty="0">
                <a:solidFill>
                  <a:srgbClr val="2B2A29"/>
                </a:solidFill>
                <a:latin typeface="Trebuchet MS"/>
                <a:cs typeface="Trebuchet MS"/>
              </a:rPr>
              <a:t>Otomatik</a:t>
            </a:r>
            <a:r>
              <a:rPr sz="750" spc="320" dirty="0">
                <a:solidFill>
                  <a:srgbClr val="2B2A29"/>
                </a:solidFill>
                <a:latin typeface="Trebuchet MS"/>
                <a:cs typeface="Trebuchet MS"/>
              </a:rPr>
              <a:t> </a:t>
            </a:r>
            <a:r>
              <a:rPr sz="750" dirty="0">
                <a:solidFill>
                  <a:srgbClr val="2B2A29"/>
                </a:solidFill>
                <a:latin typeface="Trebuchet MS"/>
                <a:cs typeface="Trebuchet MS"/>
              </a:rPr>
              <a:t>2</a:t>
            </a:r>
            <a:r>
              <a:rPr sz="750" spc="190" dirty="0">
                <a:solidFill>
                  <a:srgbClr val="2B2A29"/>
                </a:solidFill>
                <a:latin typeface="Trebuchet MS"/>
                <a:cs typeface="Trebuchet MS"/>
              </a:rPr>
              <a:t> </a:t>
            </a:r>
            <a:r>
              <a:rPr sz="750" dirty="0">
                <a:solidFill>
                  <a:srgbClr val="2B2A29"/>
                </a:solidFill>
                <a:latin typeface="Trebuchet MS"/>
                <a:cs typeface="Trebuchet MS"/>
              </a:rPr>
              <a:t>Panel</a:t>
            </a:r>
            <a:r>
              <a:rPr sz="750" spc="305" dirty="0">
                <a:solidFill>
                  <a:srgbClr val="2B2A29"/>
                </a:solidFill>
                <a:latin typeface="Trebuchet MS"/>
                <a:cs typeface="Trebuchet MS"/>
              </a:rPr>
              <a:t> </a:t>
            </a:r>
            <a:r>
              <a:rPr sz="750" spc="-10" dirty="0">
                <a:solidFill>
                  <a:srgbClr val="2B2A29"/>
                </a:solidFill>
                <a:latin typeface="Trebuchet MS"/>
                <a:cs typeface="Trebuchet MS"/>
              </a:rPr>
              <a:t>Merkezi</a:t>
            </a:r>
            <a:endParaRPr sz="750">
              <a:latin typeface="Trebuchet MS"/>
              <a:cs typeface="Trebuchet MS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151934" y="6462280"/>
            <a:ext cx="1248410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95" dirty="0">
                <a:solidFill>
                  <a:srgbClr val="5B5B5B"/>
                </a:solidFill>
                <a:latin typeface="Microsoft Sans Serif"/>
                <a:cs typeface="Microsoft Sans Serif"/>
              </a:rPr>
              <a:t>A</a:t>
            </a:r>
            <a:r>
              <a:rPr sz="750" spc="-95" dirty="0">
                <a:solidFill>
                  <a:srgbClr val="2B2A29"/>
                </a:solidFill>
                <a:latin typeface="Trebuchet MS"/>
                <a:cs typeface="Trebuchet MS"/>
              </a:rPr>
              <a:t>K</a:t>
            </a:r>
            <a:r>
              <a:rPr sz="750" spc="-95" dirty="0">
                <a:solidFill>
                  <a:srgbClr val="5B5B5B"/>
                </a:solidFill>
                <a:latin typeface="Microsoft Sans Serif"/>
                <a:cs typeface="Microsoft Sans Serif"/>
              </a:rPr>
              <a:t>u</a:t>
            </a:r>
            <a:r>
              <a:rPr sz="750" spc="-95" dirty="0">
                <a:solidFill>
                  <a:srgbClr val="2B2A29"/>
                </a:solidFill>
                <a:latin typeface="Trebuchet MS"/>
                <a:cs typeface="Trebuchet MS"/>
              </a:rPr>
              <a:t>a</a:t>
            </a:r>
            <a:r>
              <a:rPr sz="750" spc="-95" dirty="0">
                <a:solidFill>
                  <a:srgbClr val="5B5B5B"/>
                </a:solidFill>
                <a:latin typeface="Microsoft Sans Serif"/>
                <a:cs typeface="Microsoft Sans Serif"/>
              </a:rPr>
              <a:t>t</a:t>
            </a:r>
            <a:r>
              <a:rPr sz="750" spc="-95" dirty="0">
                <a:solidFill>
                  <a:srgbClr val="2B2A29"/>
                </a:solidFill>
                <a:latin typeface="Trebuchet MS"/>
                <a:cs typeface="Trebuchet MS"/>
              </a:rPr>
              <a:t>p</a:t>
            </a:r>
            <a:r>
              <a:rPr sz="750" spc="-95" dirty="0">
                <a:solidFill>
                  <a:srgbClr val="5B5B5B"/>
                </a:solidFill>
                <a:latin typeface="Microsoft Sans Serif"/>
                <a:cs typeface="Microsoft Sans Serif"/>
              </a:rPr>
              <a:t>o</a:t>
            </a:r>
            <a:r>
              <a:rPr sz="750" spc="-95" dirty="0">
                <a:solidFill>
                  <a:srgbClr val="2B2A29"/>
                </a:solidFill>
                <a:latin typeface="Trebuchet MS"/>
                <a:cs typeface="Trebuchet MS"/>
              </a:rPr>
              <a:t>ı</a:t>
            </a:r>
            <a:r>
              <a:rPr sz="750" spc="-95" dirty="0">
                <a:solidFill>
                  <a:srgbClr val="5B5B5B"/>
                </a:solidFill>
                <a:latin typeface="Microsoft Sans Serif"/>
                <a:cs typeface="Microsoft Sans Serif"/>
              </a:rPr>
              <a:t>matic</a:t>
            </a:r>
            <a:r>
              <a:rPr sz="750" spc="300" dirty="0">
                <a:solidFill>
                  <a:srgbClr val="5B5B5B"/>
                </a:solidFill>
                <a:latin typeface="Microsoft Sans Serif"/>
                <a:cs typeface="Microsoft Sans Serif"/>
              </a:rPr>
              <a:t> </a:t>
            </a:r>
            <a:r>
              <a:rPr sz="750" dirty="0">
                <a:solidFill>
                  <a:srgbClr val="5B5B5B"/>
                </a:solidFill>
                <a:latin typeface="Microsoft Sans Serif"/>
                <a:cs typeface="Microsoft Sans Serif"/>
              </a:rPr>
              <a:t>2</a:t>
            </a:r>
            <a:r>
              <a:rPr sz="750" spc="80" dirty="0">
                <a:solidFill>
                  <a:srgbClr val="5B5B5B"/>
                </a:solidFill>
                <a:latin typeface="Microsoft Sans Serif"/>
                <a:cs typeface="Microsoft Sans Serif"/>
              </a:rPr>
              <a:t> </a:t>
            </a:r>
            <a:r>
              <a:rPr sz="750" dirty="0">
                <a:solidFill>
                  <a:srgbClr val="5B5B5B"/>
                </a:solidFill>
                <a:latin typeface="Microsoft Sans Serif"/>
                <a:cs typeface="Microsoft Sans Serif"/>
              </a:rPr>
              <a:t>Panel</a:t>
            </a:r>
            <a:r>
              <a:rPr sz="750" spc="145" dirty="0">
                <a:solidFill>
                  <a:srgbClr val="5B5B5B"/>
                </a:solidFill>
                <a:latin typeface="Microsoft Sans Serif"/>
                <a:cs typeface="Microsoft Sans Serif"/>
              </a:rPr>
              <a:t> </a:t>
            </a:r>
            <a:r>
              <a:rPr sz="750" spc="-10" dirty="0">
                <a:solidFill>
                  <a:srgbClr val="5B5B5B"/>
                </a:solidFill>
                <a:latin typeface="Microsoft Sans Serif"/>
                <a:cs typeface="Microsoft Sans Serif"/>
              </a:rPr>
              <a:t>Central</a:t>
            </a:r>
            <a:endParaRPr sz="750">
              <a:latin typeface="Microsoft Sans Serif"/>
              <a:cs typeface="Microsoft Sans Serif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151934" y="6582560"/>
            <a:ext cx="252729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20" dirty="0">
                <a:solidFill>
                  <a:srgbClr val="5B5B5B"/>
                </a:solidFill>
                <a:latin typeface="Microsoft Sans Serif"/>
                <a:cs typeface="Microsoft Sans Serif"/>
              </a:rPr>
              <a:t>Door</a:t>
            </a:r>
            <a:endParaRPr sz="750">
              <a:latin typeface="Microsoft Sans Serif"/>
              <a:cs typeface="Microsoft Sans Serif"/>
            </a:endParaRPr>
          </a:p>
        </p:txBody>
      </p:sp>
      <p:pic>
        <p:nvPicPr>
          <p:cNvPr id="45" name="object 45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739219" y="1923224"/>
            <a:ext cx="1940204" cy="4310316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7799120" y="1923224"/>
            <a:ext cx="2248814" cy="4310316"/>
          </a:xfrm>
          <a:prstGeom prst="rect">
            <a:avLst/>
          </a:prstGeom>
        </p:spPr>
      </p:pic>
      <p:sp>
        <p:nvSpPr>
          <p:cNvPr id="47" name="object 47"/>
          <p:cNvSpPr txBox="1"/>
          <p:nvPr/>
        </p:nvSpPr>
        <p:spPr>
          <a:xfrm>
            <a:off x="5912128" y="6339726"/>
            <a:ext cx="137477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dirty="0">
                <a:solidFill>
                  <a:srgbClr val="2B2A29"/>
                </a:solidFill>
                <a:latin typeface="Trebuchet MS"/>
                <a:cs typeface="Trebuchet MS"/>
              </a:rPr>
              <a:t>Otomatik</a:t>
            </a:r>
            <a:r>
              <a:rPr sz="750" spc="330" dirty="0">
                <a:solidFill>
                  <a:srgbClr val="2B2A29"/>
                </a:solidFill>
                <a:latin typeface="Trebuchet MS"/>
                <a:cs typeface="Trebuchet MS"/>
              </a:rPr>
              <a:t> </a:t>
            </a:r>
            <a:r>
              <a:rPr sz="750" dirty="0">
                <a:solidFill>
                  <a:srgbClr val="2B2A29"/>
                </a:solidFill>
                <a:latin typeface="Trebuchet MS"/>
                <a:cs typeface="Trebuchet MS"/>
              </a:rPr>
              <a:t>3</a:t>
            </a:r>
            <a:r>
              <a:rPr sz="750" spc="150" dirty="0">
                <a:solidFill>
                  <a:srgbClr val="2B2A29"/>
                </a:solidFill>
                <a:latin typeface="Trebuchet MS"/>
                <a:cs typeface="Trebuchet MS"/>
              </a:rPr>
              <a:t> </a:t>
            </a:r>
            <a:r>
              <a:rPr sz="750" dirty="0">
                <a:solidFill>
                  <a:srgbClr val="2B2A29"/>
                </a:solidFill>
                <a:latin typeface="Trebuchet MS"/>
                <a:cs typeface="Trebuchet MS"/>
              </a:rPr>
              <a:t>Panel</a:t>
            </a:r>
            <a:r>
              <a:rPr sz="750" spc="285" dirty="0">
                <a:solidFill>
                  <a:srgbClr val="2B2A29"/>
                </a:solidFill>
                <a:latin typeface="Trebuchet MS"/>
                <a:cs typeface="Trebuchet MS"/>
              </a:rPr>
              <a:t> </a:t>
            </a:r>
            <a:r>
              <a:rPr sz="750" spc="-10" dirty="0">
                <a:solidFill>
                  <a:srgbClr val="2B2A29"/>
                </a:solidFill>
                <a:latin typeface="Trebuchet MS"/>
                <a:cs typeface="Trebuchet MS"/>
              </a:rPr>
              <a:t>Teleskopik</a:t>
            </a:r>
            <a:endParaRPr sz="750">
              <a:latin typeface="Trebuchet MS"/>
              <a:cs typeface="Trebuchet MS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912128" y="6460006"/>
            <a:ext cx="22796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20" dirty="0">
                <a:solidFill>
                  <a:srgbClr val="2B2A29"/>
                </a:solidFill>
                <a:latin typeface="Trebuchet MS"/>
                <a:cs typeface="Trebuchet MS"/>
              </a:rPr>
              <a:t>Kapı</a:t>
            </a:r>
            <a:endParaRPr sz="750">
              <a:latin typeface="Trebuchet MS"/>
              <a:cs typeface="Trebuchet MS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885913" y="6582050"/>
            <a:ext cx="140144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dirty="0">
                <a:solidFill>
                  <a:srgbClr val="5B5B5B"/>
                </a:solidFill>
                <a:latin typeface="Microsoft Sans Serif"/>
                <a:cs typeface="Microsoft Sans Serif"/>
              </a:rPr>
              <a:t>Automatic</a:t>
            </a:r>
            <a:r>
              <a:rPr sz="750" spc="400" dirty="0">
                <a:solidFill>
                  <a:srgbClr val="5B5B5B"/>
                </a:solidFill>
                <a:latin typeface="Microsoft Sans Serif"/>
                <a:cs typeface="Microsoft Sans Serif"/>
              </a:rPr>
              <a:t> </a:t>
            </a:r>
            <a:r>
              <a:rPr sz="750" dirty="0">
                <a:solidFill>
                  <a:srgbClr val="5B5B5B"/>
                </a:solidFill>
                <a:latin typeface="Microsoft Sans Serif"/>
                <a:cs typeface="Microsoft Sans Serif"/>
              </a:rPr>
              <a:t>3</a:t>
            </a:r>
            <a:r>
              <a:rPr sz="750" spc="130" dirty="0">
                <a:solidFill>
                  <a:srgbClr val="5B5B5B"/>
                </a:solidFill>
                <a:latin typeface="Microsoft Sans Serif"/>
                <a:cs typeface="Microsoft Sans Serif"/>
              </a:rPr>
              <a:t> </a:t>
            </a:r>
            <a:r>
              <a:rPr sz="750" dirty="0">
                <a:solidFill>
                  <a:srgbClr val="5B5B5B"/>
                </a:solidFill>
                <a:latin typeface="Microsoft Sans Serif"/>
                <a:cs typeface="Microsoft Sans Serif"/>
              </a:rPr>
              <a:t>Panel</a:t>
            </a:r>
            <a:r>
              <a:rPr sz="750" spc="215" dirty="0">
                <a:solidFill>
                  <a:srgbClr val="5B5B5B"/>
                </a:solidFill>
                <a:latin typeface="Microsoft Sans Serif"/>
                <a:cs typeface="Microsoft Sans Serif"/>
              </a:rPr>
              <a:t> </a:t>
            </a:r>
            <a:r>
              <a:rPr sz="750" spc="-10" dirty="0">
                <a:solidFill>
                  <a:srgbClr val="5B5B5B"/>
                </a:solidFill>
                <a:latin typeface="Microsoft Sans Serif"/>
                <a:cs typeface="Microsoft Sans Serif"/>
              </a:rPr>
              <a:t>Telescopic</a:t>
            </a:r>
            <a:endParaRPr sz="750">
              <a:latin typeface="Microsoft Sans Serif"/>
              <a:cs typeface="Microsoft Sans Serif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885913" y="6702331"/>
            <a:ext cx="252729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20" dirty="0">
                <a:solidFill>
                  <a:srgbClr val="5B5B5B"/>
                </a:solidFill>
                <a:latin typeface="Microsoft Sans Serif"/>
                <a:cs typeface="Microsoft Sans Serif"/>
              </a:rPr>
              <a:t>Door</a:t>
            </a:r>
            <a:endParaRPr sz="750">
              <a:latin typeface="Microsoft Sans Serif"/>
              <a:cs typeface="Microsoft Sans Serif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8204666" y="6353319"/>
            <a:ext cx="1463675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10" dirty="0">
                <a:solidFill>
                  <a:srgbClr val="2B2A29"/>
                </a:solidFill>
                <a:latin typeface="Microsoft Sans Serif"/>
                <a:cs typeface="Microsoft Sans Serif"/>
              </a:rPr>
              <a:t>Otomatik</a:t>
            </a:r>
            <a:r>
              <a:rPr sz="750" spc="165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750" spc="10" dirty="0">
                <a:solidFill>
                  <a:srgbClr val="2B2A29"/>
                </a:solidFill>
                <a:latin typeface="Microsoft Sans Serif"/>
                <a:cs typeface="Microsoft Sans Serif"/>
              </a:rPr>
              <a:t>4</a:t>
            </a:r>
            <a:r>
              <a:rPr sz="750" spc="185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750" spc="10" dirty="0">
                <a:solidFill>
                  <a:srgbClr val="2B2A29"/>
                </a:solidFill>
                <a:latin typeface="Microsoft Sans Serif"/>
                <a:cs typeface="Microsoft Sans Serif"/>
              </a:rPr>
              <a:t>Panel</a:t>
            </a:r>
            <a:r>
              <a:rPr sz="750" spc="225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750" spc="10" dirty="0">
                <a:solidFill>
                  <a:srgbClr val="2B2A29"/>
                </a:solidFill>
                <a:latin typeface="Microsoft Sans Serif"/>
                <a:cs typeface="Microsoft Sans Serif"/>
              </a:rPr>
              <a:t>Merkezi</a:t>
            </a:r>
            <a:r>
              <a:rPr sz="750" spc="160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750" spc="-20" dirty="0">
                <a:solidFill>
                  <a:srgbClr val="2B2A29"/>
                </a:solidFill>
                <a:latin typeface="Microsoft Sans Serif"/>
                <a:cs typeface="Microsoft Sans Serif"/>
              </a:rPr>
              <a:t>Kapı</a:t>
            </a:r>
            <a:endParaRPr sz="750">
              <a:latin typeface="Microsoft Sans Serif"/>
              <a:cs typeface="Microsoft Sans Serif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8174211" y="6473599"/>
            <a:ext cx="1252220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dirty="0">
                <a:solidFill>
                  <a:srgbClr val="5B5B5B"/>
                </a:solidFill>
                <a:latin typeface="Microsoft Sans Serif"/>
                <a:cs typeface="Microsoft Sans Serif"/>
              </a:rPr>
              <a:t>Automatic</a:t>
            </a:r>
            <a:r>
              <a:rPr sz="750" spc="400" dirty="0">
                <a:solidFill>
                  <a:srgbClr val="5B5B5B"/>
                </a:solidFill>
                <a:latin typeface="Microsoft Sans Serif"/>
                <a:cs typeface="Microsoft Sans Serif"/>
              </a:rPr>
              <a:t> </a:t>
            </a:r>
            <a:r>
              <a:rPr sz="750" dirty="0">
                <a:solidFill>
                  <a:srgbClr val="5B5B5B"/>
                </a:solidFill>
                <a:latin typeface="Microsoft Sans Serif"/>
                <a:cs typeface="Microsoft Sans Serif"/>
              </a:rPr>
              <a:t>4</a:t>
            </a:r>
            <a:r>
              <a:rPr sz="750" spc="185" dirty="0">
                <a:solidFill>
                  <a:srgbClr val="5B5B5B"/>
                </a:solidFill>
                <a:latin typeface="Microsoft Sans Serif"/>
                <a:cs typeface="Microsoft Sans Serif"/>
              </a:rPr>
              <a:t> </a:t>
            </a:r>
            <a:r>
              <a:rPr sz="750" dirty="0">
                <a:solidFill>
                  <a:srgbClr val="5B5B5B"/>
                </a:solidFill>
                <a:latin typeface="Microsoft Sans Serif"/>
                <a:cs typeface="Microsoft Sans Serif"/>
              </a:rPr>
              <a:t>Panel</a:t>
            </a:r>
            <a:r>
              <a:rPr sz="750" spc="215" dirty="0">
                <a:solidFill>
                  <a:srgbClr val="5B5B5B"/>
                </a:solidFill>
                <a:latin typeface="Microsoft Sans Serif"/>
                <a:cs typeface="Microsoft Sans Serif"/>
              </a:rPr>
              <a:t> </a:t>
            </a:r>
            <a:r>
              <a:rPr sz="750" spc="-10" dirty="0">
                <a:solidFill>
                  <a:srgbClr val="5B5B5B"/>
                </a:solidFill>
                <a:latin typeface="Microsoft Sans Serif"/>
                <a:cs typeface="Microsoft Sans Serif"/>
              </a:rPr>
              <a:t>Central</a:t>
            </a:r>
            <a:endParaRPr sz="750">
              <a:latin typeface="Microsoft Sans Serif"/>
              <a:cs typeface="Microsoft Sans Serif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8174211" y="6593878"/>
            <a:ext cx="252729" cy="146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20" dirty="0">
                <a:solidFill>
                  <a:srgbClr val="5B5B5B"/>
                </a:solidFill>
                <a:latin typeface="Microsoft Sans Serif"/>
                <a:cs typeface="Microsoft Sans Serif"/>
              </a:rPr>
              <a:t>Door</a:t>
            </a:r>
            <a:endParaRPr sz="750">
              <a:latin typeface="Microsoft Sans Serif"/>
              <a:cs typeface="Microsoft Sans Serif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3363527" y="7198339"/>
            <a:ext cx="779780" cy="0"/>
          </a:xfrm>
          <a:custGeom>
            <a:avLst/>
            <a:gdLst/>
            <a:ahLst/>
            <a:cxnLst/>
            <a:rect l="l" t="t" r="r" b="b"/>
            <a:pathLst>
              <a:path w="779779">
                <a:moveTo>
                  <a:pt x="0" y="0"/>
                </a:moveTo>
                <a:lnTo>
                  <a:pt x="779581" y="0"/>
                </a:lnTo>
              </a:path>
            </a:pathLst>
          </a:custGeom>
          <a:ln w="385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068470" y="7198339"/>
            <a:ext cx="779780" cy="0"/>
          </a:xfrm>
          <a:custGeom>
            <a:avLst/>
            <a:gdLst/>
            <a:ahLst/>
            <a:cxnLst/>
            <a:rect l="l" t="t" r="r" b="b"/>
            <a:pathLst>
              <a:path w="779779">
                <a:moveTo>
                  <a:pt x="0" y="0"/>
                </a:moveTo>
                <a:lnTo>
                  <a:pt x="779581" y="0"/>
                </a:lnTo>
              </a:path>
            </a:pathLst>
          </a:custGeom>
          <a:ln w="385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6" name="object 56"/>
          <p:cNvGrpSpPr/>
          <p:nvPr/>
        </p:nvGrpSpPr>
        <p:grpSpPr>
          <a:xfrm>
            <a:off x="4731956" y="7058142"/>
            <a:ext cx="219075" cy="219075"/>
            <a:chOff x="4731956" y="7058142"/>
            <a:chExt cx="219075" cy="219075"/>
          </a:xfrm>
        </p:grpSpPr>
        <p:pic>
          <p:nvPicPr>
            <p:cNvPr id="57" name="object 5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731956" y="7058142"/>
              <a:ext cx="218554" cy="218561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753902" y="7132307"/>
              <a:ext cx="175831" cy="123109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4915484" y="7075305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20" h="20320">
                  <a:moveTo>
                    <a:pt x="12890" y="0"/>
                  </a:moveTo>
                  <a:lnTo>
                    <a:pt x="7353" y="0"/>
                  </a:lnTo>
                  <a:lnTo>
                    <a:pt x="4813" y="1085"/>
                  </a:lnTo>
                  <a:lnTo>
                    <a:pt x="1181" y="4702"/>
                  </a:lnTo>
                  <a:lnTo>
                    <a:pt x="0" y="7231"/>
                  </a:lnTo>
                  <a:lnTo>
                    <a:pt x="0" y="12829"/>
                  </a:lnTo>
                  <a:lnTo>
                    <a:pt x="1181" y="15266"/>
                  </a:lnTo>
                  <a:lnTo>
                    <a:pt x="3004" y="17170"/>
                  </a:lnTo>
                  <a:lnTo>
                    <a:pt x="4813" y="18967"/>
                  </a:lnTo>
                  <a:lnTo>
                    <a:pt x="7353" y="20053"/>
                  </a:lnTo>
                  <a:lnTo>
                    <a:pt x="12890" y="20053"/>
                  </a:lnTo>
                  <a:lnTo>
                    <a:pt x="15430" y="18967"/>
                  </a:lnTo>
                  <a:lnTo>
                    <a:pt x="16423" y="17980"/>
                  </a:lnTo>
                  <a:lnTo>
                    <a:pt x="7899" y="17980"/>
                  </a:lnTo>
                  <a:lnTo>
                    <a:pt x="5924" y="17170"/>
                  </a:lnTo>
                  <a:lnTo>
                    <a:pt x="2997" y="14279"/>
                  </a:lnTo>
                  <a:lnTo>
                    <a:pt x="2095" y="12197"/>
                  </a:lnTo>
                  <a:lnTo>
                    <a:pt x="2095" y="7771"/>
                  </a:lnTo>
                  <a:lnTo>
                    <a:pt x="2997" y="5782"/>
                  </a:lnTo>
                  <a:lnTo>
                    <a:pt x="5537" y="3253"/>
                  </a:lnTo>
                  <a:lnTo>
                    <a:pt x="12344" y="3253"/>
                  </a:lnTo>
                  <a:lnTo>
                    <a:pt x="12344" y="2890"/>
                  </a:lnTo>
                  <a:lnTo>
                    <a:pt x="5908" y="2890"/>
                  </a:lnTo>
                  <a:lnTo>
                    <a:pt x="7899" y="1988"/>
                  </a:lnTo>
                  <a:lnTo>
                    <a:pt x="16334" y="1988"/>
                  </a:lnTo>
                  <a:lnTo>
                    <a:pt x="15430" y="1085"/>
                  </a:lnTo>
                  <a:lnTo>
                    <a:pt x="12890" y="0"/>
                  </a:lnTo>
                  <a:close/>
                </a:path>
                <a:path w="20320" h="20320">
                  <a:moveTo>
                    <a:pt x="18148" y="3801"/>
                  </a:moveTo>
                  <a:lnTo>
                    <a:pt x="18148" y="12197"/>
                  </a:lnTo>
                  <a:lnTo>
                    <a:pt x="17246" y="14279"/>
                  </a:lnTo>
                  <a:lnTo>
                    <a:pt x="14319" y="17170"/>
                  </a:lnTo>
                  <a:lnTo>
                    <a:pt x="12344" y="17980"/>
                  </a:lnTo>
                  <a:lnTo>
                    <a:pt x="16423" y="17980"/>
                  </a:lnTo>
                  <a:lnTo>
                    <a:pt x="17238" y="17170"/>
                  </a:lnTo>
                  <a:lnTo>
                    <a:pt x="19062" y="15266"/>
                  </a:lnTo>
                  <a:lnTo>
                    <a:pt x="20243" y="12829"/>
                  </a:lnTo>
                  <a:lnTo>
                    <a:pt x="20243" y="7231"/>
                  </a:lnTo>
                  <a:lnTo>
                    <a:pt x="19062" y="4702"/>
                  </a:lnTo>
                  <a:lnTo>
                    <a:pt x="18148" y="3801"/>
                  </a:lnTo>
                  <a:close/>
                </a:path>
                <a:path w="20320" h="20320">
                  <a:moveTo>
                    <a:pt x="12344" y="3253"/>
                  </a:moveTo>
                  <a:lnTo>
                    <a:pt x="5537" y="3253"/>
                  </a:lnTo>
                  <a:lnTo>
                    <a:pt x="5537" y="16083"/>
                  </a:lnTo>
                  <a:lnTo>
                    <a:pt x="7531" y="17170"/>
                  </a:lnTo>
                  <a:lnTo>
                    <a:pt x="7531" y="10941"/>
                  </a:lnTo>
                  <a:lnTo>
                    <a:pt x="12465" y="10941"/>
                  </a:lnTo>
                  <a:lnTo>
                    <a:pt x="12077" y="10215"/>
                  </a:lnTo>
                  <a:lnTo>
                    <a:pt x="13436" y="9583"/>
                  </a:lnTo>
                  <a:lnTo>
                    <a:pt x="13629" y="9312"/>
                  </a:lnTo>
                  <a:lnTo>
                    <a:pt x="7531" y="9312"/>
                  </a:lnTo>
                  <a:lnTo>
                    <a:pt x="7531" y="4432"/>
                  </a:lnTo>
                  <a:lnTo>
                    <a:pt x="12344" y="4432"/>
                  </a:lnTo>
                  <a:lnTo>
                    <a:pt x="12344" y="3253"/>
                  </a:lnTo>
                  <a:close/>
                </a:path>
                <a:path w="20320" h="20320">
                  <a:moveTo>
                    <a:pt x="12465" y="10941"/>
                  </a:moveTo>
                  <a:lnTo>
                    <a:pt x="10350" y="10941"/>
                  </a:lnTo>
                  <a:lnTo>
                    <a:pt x="13436" y="16899"/>
                  </a:lnTo>
                  <a:lnTo>
                    <a:pt x="15074" y="15821"/>
                  </a:lnTo>
                  <a:lnTo>
                    <a:pt x="12465" y="10941"/>
                  </a:lnTo>
                  <a:close/>
                </a:path>
                <a:path w="20320" h="20320">
                  <a:moveTo>
                    <a:pt x="12677" y="2890"/>
                  </a:moveTo>
                  <a:lnTo>
                    <a:pt x="12344" y="2890"/>
                  </a:lnTo>
                  <a:lnTo>
                    <a:pt x="12344" y="8134"/>
                  </a:lnTo>
                  <a:lnTo>
                    <a:pt x="11442" y="8950"/>
                  </a:lnTo>
                  <a:lnTo>
                    <a:pt x="10718" y="9312"/>
                  </a:lnTo>
                  <a:lnTo>
                    <a:pt x="13629" y="9312"/>
                  </a:lnTo>
                  <a:lnTo>
                    <a:pt x="14338" y="8319"/>
                  </a:lnTo>
                  <a:lnTo>
                    <a:pt x="14338" y="3801"/>
                  </a:lnTo>
                  <a:lnTo>
                    <a:pt x="12677" y="2890"/>
                  </a:lnTo>
                  <a:close/>
                </a:path>
                <a:path w="20320" h="20320">
                  <a:moveTo>
                    <a:pt x="16334" y="1988"/>
                  </a:moveTo>
                  <a:lnTo>
                    <a:pt x="12344" y="1988"/>
                  </a:lnTo>
                  <a:lnTo>
                    <a:pt x="14338" y="2890"/>
                  </a:lnTo>
                  <a:lnTo>
                    <a:pt x="17246" y="5782"/>
                  </a:lnTo>
                  <a:lnTo>
                    <a:pt x="18148" y="7771"/>
                  </a:lnTo>
                  <a:lnTo>
                    <a:pt x="18148" y="3801"/>
                  </a:lnTo>
                  <a:lnTo>
                    <a:pt x="16334" y="1988"/>
                  </a:lnTo>
                  <a:close/>
                </a:path>
                <a:path w="20320" h="20320">
                  <a:moveTo>
                    <a:pt x="12344" y="4432"/>
                  </a:moveTo>
                  <a:lnTo>
                    <a:pt x="11353" y="4432"/>
                  </a:lnTo>
                  <a:lnTo>
                    <a:pt x="12344" y="5064"/>
                  </a:lnTo>
                  <a:lnTo>
                    <a:pt x="12344" y="4432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0" name="object 60"/>
          <p:cNvGrpSpPr/>
          <p:nvPr/>
        </p:nvGrpSpPr>
        <p:grpSpPr>
          <a:xfrm>
            <a:off x="5739142" y="7058142"/>
            <a:ext cx="219075" cy="219075"/>
            <a:chOff x="5739142" y="7058142"/>
            <a:chExt cx="219075" cy="219075"/>
          </a:xfrm>
        </p:grpSpPr>
        <p:pic>
          <p:nvPicPr>
            <p:cNvPr id="61" name="object 6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739142" y="7058142"/>
              <a:ext cx="218554" cy="218561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761101" y="7132307"/>
              <a:ext cx="175818" cy="123109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5922683" y="7075305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20" h="20320">
                  <a:moveTo>
                    <a:pt x="12877" y="0"/>
                  </a:moveTo>
                  <a:lnTo>
                    <a:pt x="7340" y="0"/>
                  </a:lnTo>
                  <a:lnTo>
                    <a:pt x="4813" y="1085"/>
                  </a:lnTo>
                  <a:lnTo>
                    <a:pt x="1181" y="4702"/>
                  </a:lnTo>
                  <a:lnTo>
                    <a:pt x="0" y="7231"/>
                  </a:lnTo>
                  <a:lnTo>
                    <a:pt x="0" y="12829"/>
                  </a:lnTo>
                  <a:lnTo>
                    <a:pt x="1181" y="15266"/>
                  </a:lnTo>
                  <a:lnTo>
                    <a:pt x="2992" y="17170"/>
                  </a:lnTo>
                  <a:lnTo>
                    <a:pt x="4813" y="18967"/>
                  </a:lnTo>
                  <a:lnTo>
                    <a:pt x="7340" y="20053"/>
                  </a:lnTo>
                  <a:lnTo>
                    <a:pt x="12877" y="20053"/>
                  </a:lnTo>
                  <a:lnTo>
                    <a:pt x="15417" y="18967"/>
                  </a:lnTo>
                  <a:lnTo>
                    <a:pt x="16410" y="17980"/>
                  </a:lnTo>
                  <a:lnTo>
                    <a:pt x="7886" y="17980"/>
                  </a:lnTo>
                  <a:lnTo>
                    <a:pt x="5923" y="17170"/>
                  </a:lnTo>
                  <a:lnTo>
                    <a:pt x="2984" y="14279"/>
                  </a:lnTo>
                  <a:lnTo>
                    <a:pt x="2082" y="12197"/>
                  </a:lnTo>
                  <a:lnTo>
                    <a:pt x="2082" y="7771"/>
                  </a:lnTo>
                  <a:lnTo>
                    <a:pt x="2984" y="5782"/>
                  </a:lnTo>
                  <a:lnTo>
                    <a:pt x="5537" y="3261"/>
                  </a:lnTo>
                  <a:lnTo>
                    <a:pt x="12331" y="3261"/>
                  </a:lnTo>
                  <a:lnTo>
                    <a:pt x="12331" y="2890"/>
                  </a:lnTo>
                  <a:lnTo>
                    <a:pt x="5895" y="2890"/>
                  </a:lnTo>
                  <a:lnTo>
                    <a:pt x="7886" y="1988"/>
                  </a:lnTo>
                  <a:lnTo>
                    <a:pt x="16321" y="1988"/>
                  </a:lnTo>
                  <a:lnTo>
                    <a:pt x="15417" y="1085"/>
                  </a:lnTo>
                  <a:lnTo>
                    <a:pt x="12877" y="0"/>
                  </a:lnTo>
                  <a:close/>
                </a:path>
                <a:path w="20320" h="20320">
                  <a:moveTo>
                    <a:pt x="18135" y="3801"/>
                  </a:moveTo>
                  <a:lnTo>
                    <a:pt x="18135" y="12197"/>
                  </a:lnTo>
                  <a:lnTo>
                    <a:pt x="17233" y="14279"/>
                  </a:lnTo>
                  <a:lnTo>
                    <a:pt x="14307" y="17170"/>
                  </a:lnTo>
                  <a:lnTo>
                    <a:pt x="12331" y="17980"/>
                  </a:lnTo>
                  <a:lnTo>
                    <a:pt x="16410" y="17980"/>
                  </a:lnTo>
                  <a:lnTo>
                    <a:pt x="17226" y="17170"/>
                  </a:lnTo>
                  <a:lnTo>
                    <a:pt x="19050" y="15266"/>
                  </a:lnTo>
                  <a:lnTo>
                    <a:pt x="20231" y="12829"/>
                  </a:lnTo>
                  <a:lnTo>
                    <a:pt x="20231" y="7231"/>
                  </a:lnTo>
                  <a:lnTo>
                    <a:pt x="19050" y="4702"/>
                  </a:lnTo>
                  <a:lnTo>
                    <a:pt x="18135" y="3801"/>
                  </a:lnTo>
                  <a:close/>
                </a:path>
                <a:path w="20320" h="20320">
                  <a:moveTo>
                    <a:pt x="12331" y="3261"/>
                  </a:moveTo>
                  <a:lnTo>
                    <a:pt x="5537" y="3261"/>
                  </a:lnTo>
                  <a:lnTo>
                    <a:pt x="5537" y="16083"/>
                  </a:lnTo>
                  <a:lnTo>
                    <a:pt x="7518" y="17170"/>
                  </a:lnTo>
                  <a:lnTo>
                    <a:pt x="7518" y="10941"/>
                  </a:lnTo>
                  <a:lnTo>
                    <a:pt x="12451" y="10941"/>
                  </a:lnTo>
                  <a:lnTo>
                    <a:pt x="12064" y="10215"/>
                  </a:lnTo>
                  <a:lnTo>
                    <a:pt x="13423" y="9583"/>
                  </a:lnTo>
                  <a:lnTo>
                    <a:pt x="13616" y="9312"/>
                  </a:lnTo>
                  <a:lnTo>
                    <a:pt x="7518" y="9312"/>
                  </a:lnTo>
                  <a:lnTo>
                    <a:pt x="7518" y="4432"/>
                  </a:lnTo>
                  <a:lnTo>
                    <a:pt x="12331" y="4432"/>
                  </a:lnTo>
                  <a:lnTo>
                    <a:pt x="12331" y="3261"/>
                  </a:lnTo>
                  <a:close/>
                </a:path>
                <a:path w="20320" h="20320">
                  <a:moveTo>
                    <a:pt x="12451" y="10941"/>
                  </a:moveTo>
                  <a:lnTo>
                    <a:pt x="10337" y="10941"/>
                  </a:lnTo>
                  <a:lnTo>
                    <a:pt x="13423" y="16899"/>
                  </a:lnTo>
                  <a:lnTo>
                    <a:pt x="15049" y="15821"/>
                  </a:lnTo>
                  <a:lnTo>
                    <a:pt x="12451" y="10941"/>
                  </a:lnTo>
                  <a:close/>
                </a:path>
                <a:path w="20320" h="20320">
                  <a:moveTo>
                    <a:pt x="12676" y="2890"/>
                  </a:moveTo>
                  <a:lnTo>
                    <a:pt x="12331" y="2890"/>
                  </a:lnTo>
                  <a:lnTo>
                    <a:pt x="12331" y="8134"/>
                  </a:lnTo>
                  <a:lnTo>
                    <a:pt x="11429" y="8950"/>
                  </a:lnTo>
                  <a:lnTo>
                    <a:pt x="10693" y="9312"/>
                  </a:lnTo>
                  <a:lnTo>
                    <a:pt x="13616" y="9312"/>
                  </a:lnTo>
                  <a:lnTo>
                    <a:pt x="14325" y="8319"/>
                  </a:lnTo>
                  <a:lnTo>
                    <a:pt x="14325" y="3801"/>
                  </a:lnTo>
                  <a:lnTo>
                    <a:pt x="12676" y="2890"/>
                  </a:lnTo>
                  <a:close/>
                </a:path>
                <a:path w="20320" h="20320">
                  <a:moveTo>
                    <a:pt x="16321" y="1988"/>
                  </a:moveTo>
                  <a:lnTo>
                    <a:pt x="12331" y="1988"/>
                  </a:lnTo>
                  <a:lnTo>
                    <a:pt x="14325" y="2890"/>
                  </a:lnTo>
                  <a:lnTo>
                    <a:pt x="17233" y="5782"/>
                  </a:lnTo>
                  <a:lnTo>
                    <a:pt x="18135" y="7771"/>
                  </a:lnTo>
                  <a:lnTo>
                    <a:pt x="18135" y="3801"/>
                  </a:lnTo>
                  <a:lnTo>
                    <a:pt x="16321" y="1988"/>
                  </a:lnTo>
                  <a:close/>
                </a:path>
                <a:path w="20320" h="20320">
                  <a:moveTo>
                    <a:pt x="12331" y="4432"/>
                  </a:moveTo>
                  <a:lnTo>
                    <a:pt x="11341" y="4432"/>
                  </a:lnTo>
                  <a:lnTo>
                    <a:pt x="12331" y="5064"/>
                  </a:lnTo>
                  <a:lnTo>
                    <a:pt x="12331" y="4432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4" name="object 64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0208729" y="7156497"/>
            <a:ext cx="131135" cy="131135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351769" y="7156497"/>
            <a:ext cx="131135" cy="131135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9398139" y="277931"/>
            <a:ext cx="994680" cy="839210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5700217" y="7045042"/>
            <a:ext cx="2036521" cy="293291"/>
          </a:xfrm>
          <a:prstGeom prst="rect">
            <a:avLst/>
          </a:prstGeom>
        </p:spPr>
      </p:pic>
      <p:pic>
        <p:nvPicPr>
          <p:cNvPr id="68" name="object 68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2983255" y="7021383"/>
            <a:ext cx="2036521" cy="293291"/>
          </a:xfrm>
          <a:prstGeom prst="rect">
            <a:avLst/>
          </a:prstGeom>
        </p:spPr>
      </p:pic>
      <p:sp>
        <p:nvSpPr>
          <p:cNvPr id="69" name="object 69"/>
          <p:cNvSpPr txBox="1"/>
          <p:nvPr/>
        </p:nvSpPr>
        <p:spPr>
          <a:xfrm>
            <a:off x="3350827" y="7108777"/>
            <a:ext cx="1159510" cy="20574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600" dirty="0">
                <a:solidFill>
                  <a:srgbClr val="0000FF"/>
                </a:solidFill>
                <a:latin typeface="Microsoft Sans Serif"/>
                <a:cs typeface="Microsoft Sans Serif"/>
                <a:hlinkClick r:id="rId28"/>
              </a:rPr>
              <a:t>www.betaasansor.com</a:t>
            </a:r>
            <a:r>
              <a:rPr sz="600" spc="36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600" dirty="0">
                <a:solidFill>
                  <a:srgbClr val="2B2A29"/>
                </a:solidFill>
                <a:latin typeface="Microsoft Sans Serif"/>
                <a:cs typeface="Microsoft Sans Serif"/>
              </a:rPr>
              <a:t>/</a:t>
            </a:r>
            <a:r>
              <a:rPr sz="600" spc="125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600" dirty="0">
                <a:solidFill>
                  <a:srgbClr val="2B2A29"/>
                </a:solidFill>
                <a:latin typeface="Microsoft Sans Serif"/>
                <a:cs typeface="Microsoft Sans Serif"/>
              </a:rPr>
              <a:t>4</a:t>
            </a:r>
            <a:r>
              <a:rPr sz="600" spc="-80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600" dirty="0">
                <a:solidFill>
                  <a:srgbClr val="2B2A29"/>
                </a:solidFill>
                <a:latin typeface="Microsoft Sans Serif"/>
                <a:cs typeface="Microsoft Sans Serif"/>
              </a:rPr>
              <a:t>4</a:t>
            </a:r>
            <a:r>
              <a:rPr sz="600" spc="-80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600" dirty="0">
                <a:solidFill>
                  <a:srgbClr val="2B2A29"/>
                </a:solidFill>
                <a:latin typeface="Microsoft Sans Serif"/>
                <a:cs typeface="Microsoft Sans Serif"/>
              </a:rPr>
              <a:t>4</a:t>
            </a:r>
            <a:r>
              <a:rPr sz="600" spc="135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600" spc="-50" dirty="0">
                <a:solidFill>
                  <a:srgbClr val="2B2A29"/>
                </a:solidFill>
                <a:latin typeface="Microsoft Sans Serif"/>
                <a:cs typeface="Microsoft Sans Serif"/>
              </a:rPr>
              <a:t>2</a:t>
            </a:r>
            <a:endParaRPr sz="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600" spc="-25" dirty="0">
                <a:solidFill>
                  <a:srgbClr val="2B2A29"/>
                </a:solidFill>
                <a:latin typeface="Microsoft Sans Serif"/>
                <a:cs typeface="Microsoft Sans Serif"/>
              </a:rPr>
              <a:t>704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055770" y="7108777"/>
            <a:ext cx="1159510" cy="20574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600" dirty="0">
                <a:solidFill>
                  <a:srgbClr val="0000FF"/>
                </a:solidFill>
                <a:latin typeface="Microsoft Sans Serif"/>
                <a:cs typeface="Microsoft Sans Serif"/>
                <a:hlinkClick r:id="rId28"/>
              </a:rPr>
              <a:t>www.betaasansor.com</a:t>
            </a:r>
            <a:r>
              <a:rPr sz="600" spc="36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600" dirty="0">
                <a:solidFill>
                  <a:srgbClr val="2B2A29"/>
                </a:solidFill>
                <a:latin typeface="Microsoft Sans Serif"/>
                <a:cs typeface="Microsoft Sans Serif"/>
              </a:rPr>
              <a:t>/</a:t>
            </a:r>
            <a:r>
              <a:rPr sz="600" spc="130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600" dirty="0">
                <a:solidFill>
                  <a:srgbClr val="2B2A29"/>
                </a:solidFill>
                <a:latin typeface="Microsoft Sans Serif"/>
                <a:cs typeface="Microsoft Sans Serif"/>
              </a:rPr>
              <a:t>4</a:t>
            </a:r>
            <a:r>
              <a:rPr sz="600" spc="-80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600" dirty="0">
                <a:solidFill>
                  <a:srgbClr val="2B2A29"/>
                </a:solidFill>
                <a:latin typeface="Microsoft Sans Serif"/>
                <a:cs typeface="Microsoft Sans Serif"/>
              </a:rPr>
              <a:t>4</a:t>
            </a:r>
            <a:r>
              <a:rPr sz="600" spc="-80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600" dirty="0">
                <a:solidFill>
                  <a:srgbClr val="2B2A29"/>
                </a:solidFill>
                <a:latin typeface="Microsoft Sans Serif"/>
                <a:cs typeface="Microsoft Sans Serif"/>
              </a:rPr>
              <a:t>4</a:t>
            </a:r>
            <a:r>
              <a:rPr sz="600" spc="140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600" spc="-50" dirty="0">
                <a:solidFill>
                  <a:srgbClr val="2B2A29"/>
                </a:solidFill>
                <a:latin typeface="Microsoft Sans Serif"/>
                <a:cs typeface="Microsoft Sans Serif"/>
              </a:rPr>
              <a:t>2</a:t>
            </a:r>
            <a:endParaRPr sz="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600" spc="-25" dirty="0">
                <a:solidFill>
                  <a:srgbClr val="2B2A29"/>
                </a:solidFill>
                <a:latin typeface="Microsoft Sans Serif"/>
                <a:cs typeface="Microsoft Sans Serif"/>
              </a:rPr>
              <a:t>704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362040" y="7152068"/>
            <a:ext cx="109855" cy="12001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00" spc="-25" dirty="0">
                <a:solidFill>
                  <a:srgbClr val="FEFEFE"/>
                </a:solidFill>
                <a:latin typeface="Tahoma"/>
                <a:cs typeface="Tahoma"/>
              </a:rPr>
              <a:t>52</a:t>
            </a:r>
            <a:endParaRPr sz="600">
              <a:latin typeface="Tahoma"/>
              <a:cs typeface="Tahoma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0219118" y="7151606"/>
            <a:ext cx="109855" cy="12001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00" spc="-25" dirty="0">
                <a:solidFill>
                  <a:srgbClr val="FEFEFE"/>
                </a:solidFill>
                <a:latin typeface="Tahoma"/>
                <a:cs typeface="Tahoma"/>
              </a:rPr>
              <a:t>53</a:t>
            </a:r>
            <a:endParaRPr sz="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44849" y="107037"/>
            <a:ext cx="5161280" cy="7345680"/>
            <a:chOff x="5344849" y="107037"/>
            <a:chExt cx="5161280" cy="7345680"/>
          </a:xfrm>
        </p:grpSpPr>
        <p:sp>
          <p:nvSpPr>
            <p:cNvPr id="3" name="object 3"/>
            <p:cNvSpPr/>
            <p:nvPr/>
          </p:nvSpPr>
          <p:spPr>
            <a:xfrm>
              <a:off x="5345813" y="108000"/>
              <a:ext cx="5158105" cy="7343775"/>
            </a:xfrm>
            <a:custGeom>
              <a:avLst/>
              <a:gdLst/>
              <a:ahLst/>
              <a:cxnLst/>
              <a:rect l="l" t="t" r="r" b="b"/>
              <a:pathLst>
                <a:path w="5158105" h="7343775">
                  <a:moveTo>
                    <a:pt x="67749" y="7343543"/>
                  </a:moveTo>
                  <a:lnTo>
                    <a:pt x="67749" y="2228"/>
                  </a:lnTo>
                  <a:lnTo>
                    <a:pt x="67749" y="0"/>
                  </a:lnTo>
                </a:path>
                <a:path w="5158105" h="7343775">
                  <a:moveTo>
                    <a:pt x="176942" y="7343543"/>
                  </a:moveTo>
                  <a:lnTo>
                    <a:pt x="176942" y="2228"/>
                  </a:lnTo>
                  <a:lnTo>
                    <a:pt x="176942" y="0"/>
                  </a:lnTo>
                </a:path>
                <a:path w="5158105" h="7343775">
                  <a:moveTo>
                    <a:pt x="286119" y="7343543"/>
                  </a:moveTo>
                  <a:lnTo>
                    <a:pt x="286119" y="2228"/>
                  </a:lnTo>
                  <a:lnTo>
                    <a:pt x="286119" y="0"/>
                  </a:lnTo>
                </a:path>
                <a:path w="5158105" h="7343775">
                  <a:moveTo>
                    <a:pt x="395303" y="7343543"/>
                  </a:moveTo>
                  <a:lnTo>
                    <a:pt x="395303" y="2228"/>
                  </a:lnTo>
                  <a:lnTo>
                    <a:pt x="395303" y="0"/>
                  </a:lnTo>
                </a:path>
                <a:path w="5158105" h="7343775">
                  <a:moveTo>
                    <a:pt x="504488" y="7343543"/>
                  </a:moveTo>
                  <a:lnTo>
                    <a:pt x="504488" y="2228"/>
                  </a:lnTo>
                  <a:lnTo>
                    <a:pt x="504488" y="0"/>
                  </a:lnTo>
                </a:path>
                <a:path w="5158105" h="7343775">
                  <a:moveTo>
                    <a:pt x="613672" y="7343543"/>
                  </a:moveTo>
                  <a:lnTo>
                    <a:pt x="613672" y="2228"/>
                  </a:lnTo>
                  <a:lnTo>
                    <a:pt x="613672" y="0"/>
                  </a:lnTo>
                </a:path>
                <a:path w="5158105" h="7343775">
                  <a:moveTo>
                    <a:pt x="722857" y="7343543"/>
                  </a:moveTo>
                  <a:lnTo>
                    <a:pt x="722857" y="2228"/>
                  </a:lnTo>
                  <a:lnTo>
                    <a:pt x="722857" y="0"/>
                  </a:lnTo>
                </a:path>
                <a:path w="5158105" h="7343775">
                  <a:moveTo>
                    <a:pt x="832042" y="7343543"/>
                  </a:moveTo>
                  <a:lnTo>
                    <a:pt x="832042" y="2228"/>
                  </a:lnTo>
                  <a:lnTo>
                    <a:pt x="832042" y="0"/>
                  </a:lnTo>
                </a:path>
                <a:path w="5158105" h="7343775">
                  <a:moveTo>
                    <a:pt x="941226" y="7343543"/>
                  </a:moveTo>
                  <a:lnTo>
                    <a:pt x="941226" y="2228"/>
                  </a:lnTo>
                  <a:lnTo>
                    <a:pt x="941226" y="0"/>
                  </a:lnTo>
                </a:path>
                <a:path w="5158105" h="7343775">
                  <a:moveTo>
                    <a:pt x="1050411" y="7343543"/>
                  </a:moveTo>
                  <a:lnTo>
                    <a:pt x="1050411" y="2228"/>
                  </a:lnTo>
                  <a:lnTo>
                    <a:pt x="1050411" y="0"/>
                  </a:lnTo>
                </a:path>
                <a:path w="5158105" h="7343775">
                  <a:moveTo>
                    <a:pt x="1159596" y="7343543"/>
                  </a:moveTo>
                  <a:lnTo>
                    <a:pt x="1159596" y="2228"/>
                  </a:lnTo>
                  <a:lnTo>
                    <a:pt x="1159596" y="0"/>
                  </a:lnTo>
                </a:path>
                <a:path w="5158105" h="7343775">
                  <a:moveTo>
                    <a:pt x="1268772" y="7343543"/>
                  </a:moveTo>
                  <a:lnTo>
                    <a:pt x="1268772" y="2228"/>
                  </a:lnTo>
                  <a:lnTo>
                    <a:pt x="1268772" y="0"/>
                  </a:lnTo>
                </a:path>
                <a:path w="5158105" h="7343775">
                  <a:moveTo>
                    <a:pt x="1377965" y="7343543"/>
                  </a:moveTo>
                  <a:lnTo>
                    <a:pt x="1377965" y="2228"/>
                  </a:lnTo>
                  <a:lnTo>
                    <a:pt x="1377965" y="0"/>
                  </a:lnTo>
                </a:path>
                <a:path w="5158105" h="7343775">
                  <a:moveTo>
                    <a:pt x="1487142" y="7343543"/>
                  </a:moveTo>
                  <a:lnTo>
                    <a:pt x="1487142" y="2228"/>
                  </a:lnTo>
                  <a:lnTo>
                    <a:pt x="1487142" y="0"/>
                  </a:lnTo>
                </a:path>
                <a:path w="5158105" h="7343775">
                  <a:moveTo>
                    <a:pt x="1596326" y="7343543"/>
                  </a:moveTo>
                  <a:lnTo>
                    <a:pt x="1596326" y="2228"/>
                  </a:lnTo>
                  <a:lnTo>
                    <a:pt x="1596326" y="0"/>
                  </a:lnTo>
                </a:path>
                <a:path w="5158105" h="7343775">
                  <a:moveTo>
                    <a:pt x="1705511" y="7343543"/>
                  </a:moveTo>
                  <a:lnTo>
                    <a:pt x="1705511" y="2228"/>
                  </a:lnTo>
                  <a:lnTo>
                    <a:pt x="1705511" y="0"/>
                  </a:lnTo>
                </a:path>
                <a:path w="5158105" h="7343775">
                  <a:moveTo>
                    <a:pt x="1814696" y="7343543"/>
                  </a:moveTo>
                  <a:lnTo>
                    <a:pt x="1814696" y="2228"/>
                  </a:lnTo>
                  <a:lnTo>
                    <a:pt x="1814696" y="0"/>
                  </a:lnTo>
                </a:path>
                <a:path w="5158105" h="7343775">
                  <a:moveTo>
                    <a:pt x="1923880" y="7343543"/>
                  </a:moveTo>
                  <a:lnTo>
                    <a:pt x="1923880" y="2228"/>
                  </a:lnTo>
                  <a:lnTo>
                    <a:pt x="1923880" y="0"/>
                  </a:lnTo>
                </a:path>
                <a:path w="5158105" h="7343775">
                  <a:moveTo>
                    <a:pt x="2033065" y="7343543"/>
                  </a:moveTo>
                  <a:lnTo>
                    <a:pt x="2033065" y="2228"/>
                  </a:lnTo>
                  <a:lnTo>
                    <a:pt x="2033065" y="0"/>
                  </a:lnTo>
                </a:path>
                <a:path w="5158105" h="7343775">
                  <a:moveTo>
                    <a:pt x="2142249" y="7343543"/>
                  </a:moveTo>
                  <a:lnTo>
                    <a:pt x="2142249" y="2228"/>
                  </a:lnTo>
                  <a:lnTo>
                    <a:pt x="2142249" y="0"/>
                  </a:lnTo>
                </a:path>
                <a:path w="5158105" h="7343775">
                  <a:moveTo>
                    <a:pt x="2251434" y="7343543"/>
                  </a:moveTo>
                  <a:lnTo>
                    <a:pt x="2251434" y="2228"/>
                  </a:lnTo>
                  <a:lnTo>
                    <a:pt x="2251434" y="0"/>
                  </a:lnTo>
                </a:path>
                <a:path w="5158105" h="7343775">
                  <a:moveTo>
                    <a:pt x="2360619" y="7343543"/>
                  </a:moveTo>
                  <a:lnTo>
                    <a:pt x="2360619" y="2228"/>
                  </a:lnTo>
                  <a:lnTo>
                    <a:pt x="2360619" y="0"/>
                  </a:lnTo>
                </a:path>
                <a:path w="5158105" h="7343775">
                  <a:moveTo>
                    <a:pt x="2469796" y="7343543"/>
                  </a:moveTo>
                  <a:lnTo>
                    <a:pt x="2469796" y="2228"/>
                  </a:lnTo>
                  <a:lnTo>
                    <a:pt x="2469796" y="0"/>
                  </a:lnTo>
                </a:path>
                <a:path w="5158105" h="7343775">
                  <a:moveTo>
                    <a:pt x="2578949" y="7343543"/>
                  </a:moveTo>
                  <a:lnTo>
                    <a:pt x="2578949" y="2228"/>
                  </a:lnTo>
                  <a:lnTo>
                    <a:pt x="2578949" y="0"/>
                  </a:lnTo>
                </a:path>
                <a:path w="5158105" h="7343775">
                  <a:moveTo>
                    <a:pt x="2688203" y="7343543"/>
                  </a:moveTo>
                  <a:lnTo>
                    <a:pt x="2688203" y="2228"/>
                  </a:lnTo>
                  <a:lnTo>
                    <a:pt x="2688203" y="0"/>
                  </a:lnTo>
                </a:path>
                <a:path w="5158105" h="7343775">
                  <a:moveTo>
                    <a:pt x="2797380" y="7343543"/>
                  </a:moveTo>
                  <a:lnTo>
                    <a:pt x="2797380" y="2228"/>
                  </a:lnTo>
                  <a:lnTo>
                    <a:pt x="2797380" y="0"/>
                  </a:lnTo>
                </a:path>
                <a:path w="5158105" h="7343775">
                  <a:moveTo>
                    <a:pt x="2906557" y="7343543"/>
                  </a:moveTo>
                  <a:lnTo>
                    <a:pt x="2906557" y="2228"/>
                  </a:lnTo>
                  <a:lnTo>
                    <a:pt x="2906557" y="0"/>
                  </a:lnTo>
                </a:path>
                <a:path w="5158105" h="7343775">
                  <a:moveTo>
                    <a:pt x="3015734" y="7343543"/>
                  </a:moveTo>
                  <a:lnTo>
                    <a:pt x="3015734" y="2228"/>
                  </a:lnTo>
                  <a:lnTo>
                    <a:pt x="3015734" y="0"/>
                  </a:lnTo>
                </a:path>
                <a:path w="5158105" h="7343775">
                  <a:moveTo>
                    <a:pt x="3124911" y="7343543"/>
                  </a:moveTo>
                  <a:lnTo>
                    <a:pt x="3124911" y="2228"/>
                  </a:lnTo>
                  <a:lnTo>
                    <a:pt x="3124911" y="0"/>
                  </a:lnTo>
                </a:path>
                <a:path w="5158105" h="7343775">
                  <a:moveTo>
                    <a:pt x="3234088" y="7343543"/>
                  </a:moveTo>
                  <a:lnTo>
                    <a:pt x="3234088" y="2228"/>
                  </a:lnTo>
                  <a:lnTo>
                    <a:pt x="3234088" y="0"/>
                  </a:lnTo>
                </a:path>
                <a:path w="5158105" h="7343775">
                  <a:moveTo>
                    <a:pt x="3343265" y="7343543"/>
                  </a:moveTo>
                  <a:lnTo>
                    <a:pt x="3343265" y="2228"/>
                  </a:lnTo>
                  <a:lnTo>
                    <a:pt x="3343265" y="0"/>
                  </a:lnTo>
                </a:path>
                <a:path w="5158105" h="7343775">
                  <a:moveTo>
                    <a:pt x="3452442" y="7343543"/>
                  </a:moveTo>
                  <a:lnTo>
                    <a:pt x="3452442" y="2228"/>
                  </a:lnTo>
                  <a:lnTo>
                    <a:pt x="3452442" y="0"/>
                  </a:lnTo>
                </a:path>
                <a:path w="5158105" h="7343775">
                  <a:moveTo>
                    <a:pt x="3561619" y="7343543"/>
                  </a:moveTo>
                  <a:lnTo>
                    <a:pt x="3561619" y="2228"/>
                  </a:lnTo>
                  <a:lnTo>
                    <a:pt x="3561619" y="0"/>
                  </a:lnTo>
                </a:path>
                <a:path w="5158105" h="7343775">
                  <a:moveTo>
                    <a:pt x="3670796" y="7343543"/>
                  </a:moveTo>
                  <a:lnTo>
                    <a:pt x="3670796" y="2228"/>
                  </a:lnTo>
                  <a:lnTo>
                    <a:pt x="3670796" y="0"/>
                  </a:lnTo>
                </a:path>
                <a:path w="5158105" h="7343775">
                  <a:moveTo>
                    <a:pt x="3780050" y="7343543"/>
                  </a:moveTo>
                  <a:lnTo>
                    <a:pt x="3780050" y="2228"/>
                  </a:lnTo>
                  <a:lnTo>
                    <a:pt x="3780050" y="0"/>
                  </a:lnTo>
                </a:path>
                <a:path w="5158105" h="7343775">
                  <a:moveTo>
                    <a:pt x="3889226" y="7343543"/>
                  </a:moveTo>
                  <a:lnTo>
                    <a:pt x="3889226" y="2228"/>
                  </a:lnTo>
                  <a:lnTo>
                    <a:pt x="3889226" y="0"/>
                  </a:lnTo>
                </a:path>
                <a:path w="5158105" h="7343775">
                  <a:moveTo>
                    <a:pt x="3998403" y="7343543"/>
                  </a:moveTo>
                  <a:lnTo>
                    <a:pt x="3998403" y="2228"/>
                  </a:lnTo>
                  <a:lnTo>
                    <a:pt x="3998403" y="0"/>
                  </a:lnTo>
                </a:path>
                <a:path w="5158105" h="7343775">
                  <a:moveTo>
                    <a:pt x="4107580" y="7343543"/>
                  </a:moveTo>
                  <a:lnTo>
                    <a:pt x="4107580" y="2228"/>
                  </a:lnTo>
                  <a:lnTo>
                    <a:pt x="4107580" y="0"/>
                  </a:lnTo>
                </a:path>
                <a:path w="5158105" h="7343775">
                  <a:moveTo>
                    <a:pt x="4216757" y="7343543"/>
                  </a:moveTo>
                  <a:lnTo>
                    <a:pt x="4216757" y="2228"/>
                  </a:lnTo>
                  <a:lnTo>
                    <a:pt x="4216757" y="0"/>
                  </a:lnTo>
                </a:path>
                <a:path w="5158105" h="7343775">
                  <a:moveTo>
                    <a:pt x="4325934" y="7343543"/>
                  </a:moveTo>
                  <a:lnTo>
                    <a:pt x="4325934" y="2228"/>
                  </a:lnTo>
                  <a:lnTo>
                    <a:pt x="4325934" y="0"/>
                  </a:lnTo>
                </a:path>
                <a:path w="5158105" h="7343775">
                  <a:moveTo>
                    <a:pt x="4435111" y="7343543"/>
                  </a:moveTo>
                  <a:lnTo>
                    <a:pt x="4435111" y="2228"/>
                  </a:lnTo>
                  <a:lnTo>
                    <a:pt x="4435111" y="0"/>
                  </a:lnTo>
                </a:path>
                <a:path w="5158105" h="7343775">
                  <a:moveTo>
                    <a:pt x="4544288" y="7343543"/>
                  </a:moveTo>
                  <a:lnTo>
                    <a:pt x="4544288" y="2228"/>
                  </a:lnTo>
                  <a:lnTo>
                    <a:pt x="4544288" y="0"/>
                  </a:lnTo>
                </a:path>
                <a:path w="5158105" h="7343775">
                  <a:moveTo>
                    <a:pt x="4653465" y="7343543"/>
                  </a:moveTo>
                  <a:lnTo>
                    <a:pt x="4653465" y="2228"/>
                  </a:lnTo>
                  <a:lnTo>
                    <a:pt x="4653465" y="0"/>
                  </a:lnTo>
                </a:path>
                <a:path w="5158105" h="7343775">
                  <a:moveTo>
                    <a:pt x="4762642" y="7343543"/>
                  </a:moveTo>
                  <a:lnTo>
                    <a:pt x="4762642" y="2228"/>
                  </a:lnTo>
                  <a:lnTo>
                    <a:pt x="4762642" y="0"/>
                  </a:lnTo>
                </a:path>
                <a:path w="5158105" h="7343775">
                  <a:moveTo>
                    <a:pt x="4871819" y="7343543"/>
                  </a:moveTo>
                  <a:lnTo>
                    <a:pt x="4871819" y="2228"/>
                  </a:lnTo>
                  <a:lnTo>
                    <a:pt x="4871819" y="0"/>
                  </a:lnTo>
                </a:path>
                <a:path w="5158105" h="7343775">
                  <a:moveTo>
                    <a:pt x="4981073" y="7343543"/>
                  </a:moveTo>
                  <a:lnTo>
                    <a:pt x="4981073" y="2228"/>
                  </a:lnTo>
                  <a:lnTo>
                    <a:pt x="4981073" y="0"/>
                  </a:lnTo>
                </a:path>
                <a:path w="5158105" h="7343775">
                  <a:moveTo>
                    <a:pt x="5090250" y="7343543"/>
                  </a:moveTo>
                  <a:lnTo>
                    <a:pt x="5090250" y="2228"/>
                  </a:lnTo>
                  <a:lnTo>
                    <a:pt x="5090250" y="0"/>
                  </a:lnTo>
                </a:path>
                <a:path w="5158105" h="7343775">
                  <a:moveTo>
                    <a:pt x="0" y="7275793"/>
                  </a:moveTo>
                  <a:lnTo>
                    <a:pt x="5155709" y="7275793"/>
                  </a:lnTo>
                  <a:lnTo>
                    <a:pt x="5157945" y="7275793"/>
                  </a:lnTo>
                </a:path>
                <a:path w="5158105" h="7343775">
                  <a:moveTo>
                    <a:pt x="0" y="7166578"/>
                  </a:moveTo>
                  <a:lnTo>
                    <a:pt x="5155709" y="7166578"/>
                  </a:lnTo>
                  <a:lnTo>
                    <a:pt x="5157945" y="7166578"/>
                  </a:lnTo>
                </a:path>
                <a:path w="5158105" h="7343775">
                  <a:moveTo>
                    <a:pt x="0" y="7057362"/>
                  </a:moveTo>
                  <a:lnTo>
                    <a:pt x="5155709" y="7057362"/>
                  </a:lnTo>
                  <a:lnTo>
                    <a:pt x="5157945" y="7057362"/>
                  </a:lnTo>
                </a:path>
                <a:path w="5158105" h="7343775">
                  <a:moveTo>
                    <a:pt x="0" y="6948147"/>
                  </a:moveTo>
                  <a:lnTo>
                    <a:pt x="5155709" y="6948147"/>
                  </a:lnTo>
                  <a:lnTo>
                    <a:pt x="5157945" y="6948147"/>
                  </a:lnTo>
                </a:path>
                <a:path w="5158105" h="7343775">
                  <a:moveTo>
                    <a:pt x="0" y="6838939"/>
                  </a:moveTo>
                  <a:lnTo>
                    <a:pt x="5155709" y="6838939"/>
                  </a:lnTo>
                  <a:lnTo>
                    <a:pt x="5157945" y="6838939"/>
                  </a:lnTo>
                </a:path>
                <a:path w="5158105" h="7343775">
                  <a:moveTo>
                    <a:pt x="0" y="6729723"/>
                  </a:moveTo>
                  <a:lnTo>
                    <a:pt x="5155709" y="6729723"/>
                  </a:lnTo>
                  <a:lnTo>
                    <a:pt x="5157945" y="6729723"/>
                  </a:lnTo>
                </a:path>
                <a:path w="5158105" h="7343775">
                  <a:moveTo>
                    <a:pt x="0" y="6620516"/>
                  </a:moveTo>
                  <a:lnTo>
                    <a:pt x="5155709" y="6620516"/>
                  </a:lnTo>
                  <a:lnTo>
                    <a:pt x="5157945" y="6620516"/>
                  </a:lnTo>
                </a:path>
                <a:path w="5158105" h="7343775">
                  <a:moveTo>
                    <a:pt x="0" y="6511300"/>
                  </a:moveTo>
                  <a:lnTo>
                    <a:pt x="5155709" y="6511300"/>
                  </a:lnTo>
                  <a:lnTo>
                    <a:pt x="5157945" y="6511300"/>
                  </a:lnTo>
                </a:path>
                <a:path w="5158105" h="7343775">
                  <a:moveTo>
                    <a:pt x="0" y="6402085"/>
                  </a:moveTo>
                  <a:lnTo>
                    <a:pt x="5155709" y="6402085"/>
                  </a:lnTo>
                  <a:lnTo>
                    <a:pt x="5157945" y="6402085"/>
                  </a:lnTo>
                </a:path>
                <a:path w="5158105" h="7343775">
                  <a:moveTo>
                    <a:pt x="0" y="6292877"/>
                  </a:moveTo>
                  <a:lnTo>
                    <a:pt x="5155709" y="6292877"/>
                  </a:lnTo>
                  <a:lnTo>
                    <a:pt x="5157945" y="6292877"/>
                  </a:lnTo>
                </a:path>
                <a:path w="5158105" h="7343775">
                  <a:moveTo>
                    <a:pt x="0" y="6183662"/>
                  </a:moveTo>
                  <a:lnTo>
                    <a:pt x="5155709" y="6183662"/>
                  </a:lnTo>
                  <a:lnTo>
                    <a:pt x="5157945" y="6183662"/>
                  </a:lnTo>
                </a:path>
                <a:path w="5158105" h="7343775">
                  <a:moveTo>
                    <a:pt x="0" y="6074454"/>
                  </a:moveTo>
                  <a:lnTo>
                    <a:pt x="5155709" y="6074454"/>
                  </a:lnTo>
                  <a:lnTo>
                    <a:pt x="5157945" y="6074454"/>
                  </a:lnTo>
                </a:path>
                <a:path w="5158105" h="7343775">
                  <a:moveTo>
                    <a:pt x="0" y="5965238"/>
                  </a:moveTo>
                  <a:lnTo>
                    <a:pt x="5155709" y="5965238"/>
                  </a:lnTo>
                  <a:lnTo>
                    <a:pt x="5157945" y="5965238"/>
                  </a:lnTo>
                </a:path>
                <a:path w="5158105" h="7343775">
                  <a:moveTo>
                    <a:pt x="0" y="5856023"/>
                  </a:moveTo>
                  <a:lnTo>
                    <a:pt x="5155709" y="5856023"/>
                  </a:lnTo>
                  <a:lnTo>
                    <a:pt x="5157945" y="5856023"/>
                  </a:lnTo>
                </a:path>
                <a:path w="5158105" h="7343775">
                  <a:moveTo>
                    <a:pt x="0" y="5746815"/>
                  </a:moveTo>
                  <a:lnTo>
                    <a:pt x="5155709" y="5746815"/>
                  </a:lnTo>
                  <a:lnTo>
                    <a:pt x="5157945" y="5746815"/>
                  </a:lnTo>
                </a:path>
                <a:path w="5158105" h="7343775">
                  <a:moveTo>
                    <a:pt x="0" y="5637600"/>
                  </a:moveTo>
                  <a:lnTo>
                    <a:pt x="5155709" y="5637600"/>
                  </a:lnTo>
                  <a:lnTo>
                    <a:pt x="5157945" y="5637600"/>
                  </a:lnTo>
                </a:path>
                <a:path w="5158105" h="7343775">
                  <a:moveTo>
                    <a:pt x="0" y="5528384"/>
                  </a:moveTo>
                  <a:lnTo>
                    <a:pt x="5155709" y="5528384"/>
                  </a:lnTo>
                  <a:lnTo>
                    <a:pt x="5157945" y="5528384"/>
                  </a:lnTo>
                </a:path>
                <a:path w="5158105" h="7343775">
                  <a:moveTo>
                    <a:pt x="0" y="5419176"/>
                  </a:moveTo>
                  <a:lnTo>
                    <a:pt x="5155709" y="5419176"/>
                  </a:lnTo>
                  <a:lnTo>
                    <a:pt x="5157945" y="5419176"/>
                  </a:lnTo>
                </a:path>
                <a:path w="5158105" h="7343775">
                  <a:moveTo>
                    <a:pt x="0" y="5309961"/>
                  </a:moveTo>
                  <a:lnTo>
                    <a:pt x="5155709" y="5309961"/>
                  </a:lnTo>
                  <a:lnTo>
                    <a:pt x="5157945" y="5309961"/>
                  </a:lnTo>
                </a:path>
                <a:path w="5158105" h="7343775">
                  <a:moveTo>
                    <a:pt x="0" y="5200746"/>
                  </a:moveTo>
                  <a:lnTo>
                    <a:pt x="5155709" y="5200746"/>
                  </a:lnTo>
                  <a:lnTo>
                    <a:pt x="5157945" y="5200746"/>
                  </a:lnTo>
                </a:path>
                <a:path w="5158105" h="7343775">
                  <a:moveTo>
                    <a:pt x="0" y="5091538"/>
                  </a:moveTo>
                  <a:lnTo>
                    <a:pt x="5155709" y="5091538"/>
                  </a:lnTo>
                  <a:lnTo>
                    <a:pt x="5157945" y="5091538"/>
                  </a:lnTo>
                </a:path>
                <a:path w="5158105" h="7343775">
                  <a:moveTo>
                    <a:pt x="0" y="4982322"/>
                  </a:moveTo>
                  <a:lnTo>
                    <a:pt x="5155709" y="4982322"/>
                  </a:lnTo>
                  <a:lnTo>
                    <a:pt x="5157945" y="4982322"/>
                  </a:lnTo>
                </a:path>
                <a:path w="5158105" h="7343775">
                  <a:moveTo>
                    <a:pt x="0" y="4873107"/>
                  </a:moveTo>
                  <a:lnTo>
                    <a:pt x="5155709" y="4873107"/>
                  </a:lnTo>
                  <a:lnTo>
                    <a:pt x="5157945" y="4873107"/>
                  </a:lnTo>
                </a:path>
                <a:path w="5158105" h="7343775">
                  <a:moveTo>
                    <a:pt x="0" y="4763899"/>
                  </a:moveTo>
                  <a:lnTo>
                    <a:pt x="5155709" y="4763899"/>
                  </a:lnTo>
                  <a:lnTo>
                    <a:pt x="5157945" y="4763899"/>
                  </a:lnTo>
                </a:path>
                <a:path w="5158105" h="7343775">
                  <a:moveTo>
                    <a:pt x="0" y="4654684"/>
                  </a:moveTo>
                  <a:lnTo>
                    <a:pt x="5155709" y="4654684"/>
                  </a:lnTo>
                  <a:lnTo>
                    <a:pt x="5157945" y="4654684"/>
                  </a:lnTo>
                </a:path>
                <a:path w="5158105" h="7343775">
                  <a:moveTo>
                    <a:pt x="0" y="4545476"/>
                  </a:moveTo>
                  <a:lnTo>
                    <a:pt x="5155709" y="4545476"/>
                  </a:lnTo>
                  <a:lnTo>
                    <a:pt x="5157945" y="4545476"/>
                  </a:lnTo>
                </a:path>
                <a:path w="5158105" h="7343775">
                  <a:moveTo>
                    <a:pt x="0" y="4436260"/>
                  </a:moveTo>
                  <a:lnTo>
                    <a:pt x="5155709" y="4436260"/>
                  </a:lnTo>
                  <a:lnTo>
                    <a:pt x="5157945" y="4436260"/>
                  </a:lnTo>
                </a:path>
                <a:path w="5158105" h="7343775">
                  <a:moveTo>
                    <a:pt x="0" y="4327045"/>
                  </a:moveTo>
                  <a:lnTo>
                    <a:pt x="5155709" y="4327045"/>
                  </a:lnTo>
                  <a:lnTo>
                    <a:pt x="5157945" y="4327045"/>
                  </a:lnTo>
                </a:path>
                <a:path w="5158105" h="7343775">
                  <a:moveTo>
                    <a:pt x="0" y="4217837"/>
                  </a:moveTo>
                  <a:lnTo>
                    <a:pt x="5155709" y="4217837"/>
                  </a:lnTo>
                  <a:lnTo>
                    <a:pt x="5157945" y="4217837"/>
                  </a:lnTo>
                </a:path>
                <a:path w="5158105" h="7343775">
                  <a:moveTo>
                    <a:pt x="0" y="4108622"/>
                  </a:moveTo>
                  <a:lnTo>
                    <a:pt x="5155709" y="4108622"/>
                  </a:lnTo>
                  <a:lnTo>
                    <a:pt x="5157945" y="4108622"/>
                  </a:lnTo>
                </a:path>
                <a:path w="5158105" h="7343775">
                  <a:moveTo>
                    <a:pt x="0" y="3999406"/>
                  </a:moveTo>
                  <a:lnTo>
                    <a:pt x="5155709" y="3999406"/>
                  </a:lnTo>
                  <a:lnTo>
                    <a:pt x="5157945" y="3999406"/>
                  </a:lnTo>
                </a:path>
                <a:path w="5158105" h="7343775">
                  <a:moveTo>
                    <a:pt x="0" y="3890199"/>
                  </a:moveTo>
                  <a:lnTo>
                    <a:pt x="5155709" y="3890199"/>
                  </a:lnTo>
                  <a:lnTo>
                    <a:pt x="5157945" y="3890199"/>
                  </a:lnTo>
                </a:path>
                <a:path w="5158105" h="7343775">
                  <a:moveTo>
                    <a:pt x="0" y="3780983"/>
                  </a:moveTo>
                  <a:lnTo>
                    <a:pt x="5155709" y="3780983"/>
                  </a:lnTo>
                  <a:lnTo>
                    <a:pt x="5157945" y="3780983"/>
                  </a:lnTo>
                </a:path>
                <a:path w="5158105" h="7343775">
                  <a:moveTo>
                    <a:pt x="0" y="3671768"/>
                  </a:moveTo>
                  <a:lnTo>
                    <a:pt x="5155709" y="3671768"/>
                  </a:lnTo>
                  <a:lnTo>
                    <a:pt x="5157945" y="3671768"/>
                  </a:lnTo>
                </a:path>
                <a:path w="5158105" h="7343775">
                  <a:moveTo>
                    <a:pt x="0" y="3562560"/>
                  </a:moveTo>
                  <a:lnTo>
                    <a:pt x="5155709" y="3562560"/>
                  </a:lnTo>
                  <a:lnTo>
                    <a:pt x="5157945" y="3562560"/>
                  </a:lnTo>
                </a:path>
                <a:path w="5158105" h="7343775">
                  <a:moveTo>
                    <a:pt x="0" y="3453344"/>
                  </a:moveTo>
                  <a:lnTo>
                    <a:pt x="5155709" y="3453344"/>
                  </a:lnTo>
                  <a:lnTo>
                    <a:pt x="5157945" y="3453344"/>
                  </a:lnTo>
                </a:path>
                <a:path w="5158105" h="7343775">
                  <a:moveTo>
                    <a:pt x="0" y="3344129"/>
                  </a:moveTo>
                  <a:lnTo>
                    <a:pt x="5155709" y="3344129"/>
                  </a:lnTo>
                  <a:lnTo>
                    <a:pt x="5157945" y="3344129"/>
                  </a:lnTo>
                </a:path>
                <a:path w="5158105" h="7343775">
                  <a:moveTo>
                    <a:pt x="0" y="3234921"/>
                  </a:moveTo>
                  <a:lnTo>
                    <a:pt x="5155709" y="3234921"/>
                  </a:lnTo>
                  <a:lnTo>
                    <a:pt x="5157945" y="3234921"/>
                  </a:lnTo>
                </a:path>
                <a:path w="5158105" h="7343775">
                  <a:moveTo>
                    <a:pt x="0" y="3125706"/>
                  </a:moveTo>
                  <a:lnTo>
                    <a:pt x="5155709" y="3125706"/>
                  </a:lnTo>
                  <a:lnTo>
                    <a:pt x="5157945" y="3125706"/>
                  </a:lnTo>
                </a:path>
                <a:path w="5158105" h="7343775">
                  <a:moveTo>
                    <a:pt x="0" y="3016498"/>
                  </a:moveTo>
                  <a:lnTo>
                    <a:pt x="5155709" y="3016498"/>
                  </a:lnTo>
                  <a:lnTo>
                    <a:pt x="5157945" y="3016498"/>
                  </a:lnTo>
                </a:path>
                <a:path w="5158105" h="7343775">
                  <a:moveTo>
                    <a:pt x="0" y="2907283"/>
                  </a:moveTo>
                  <a:lnTo>
                    <a:pt x="5155709" y="2907283"/>
                  </a:lnTo>
                  <a:lnTo>
                    <a:pt x="5157945" y="2907283"/>
                  </a:lnTo>
                </a:path>
                <a:path w="5158105" h="7343775">
                  <a:moveTo>
                    <a:pt x="0" y="2798067"/>
                  </a:moveTo>
                  <a:lnTo>
                    <a:pt x="5155709" y="2798067"/>
                  </a:lnTo>
                  <a:lnTo>
                    <a:pt x="5157945" y="2798067"/>
                  </a:lnTo>
                </a:path>
                <a:path w="5158105" h="7343775">
                  <a:moveTo>
                    <a:pt x="0" y="2688859"/>
                  </a:moveTo>
                  <a:lnTo>
                    <a:pt x="5155709" y="2688859"/>
                  </a:lnTo>
                  <a:lnTo>
                    <a:pt x="5157945" y="2688859"/>
                  </a:lnTo>
                </a:path>
                <a:path w="5158105" h="7343775">
                  <a:moveTo>
                    <a:pt x="0" y="2579644"/>
                  </a:moveTo>
                  <a:lnTo>
                    <a:pt x="5155709" y="2579644"/>
                  </a:lnTo>
                  <a:lnTo>
                    <a:pt x="5157945" y="2579644"/>
                  </a:lnTo>
                </a:path>
                <a:path w="5158105" h="7343775">
                  <a:moveTo>
                    <a:pt x="0" y="2470428"/>
                  </a:moveTo>
                  <a:lnTo>
                    <a:pt x="5155709" y="2470428"/>
                  </a:lnTo>
                  <a:lnTo>
                    <a:pt x="5157945" y="2470428"/>
                  </a:lnTo>
                </a:path>
                <a:path w="5158105" h="7343775">
                  <a:moveTo>
                    <a:pt x="0" y="2361221"/>
                  </a:moveTo>
                  <a:lnTo>
                    <a:pt x="5155709" y="2361221"/>
                  </a:lnTo>
                  <a:lnTo>
                    <a:pt x="5157945" y="2361221"/>
                  </a:lnTo>
                </a:path>
                <a:path w="5158105" h="7343775">
                  <a:moveTo>
                    <a:pt x="0" y="2252005"/>
                  </a:moveTo>
                  <a:lnTo>
                    <a:pt x="5155709" y="2252005"/>
                  </a:lnTo>
                  <a:lnTo>
                    <a:pt x="5157945" y="2252005"/>
                  </a:lnTo>
                </a:path>
                <a:path w="5158105" h="7343775">
                  <a:moveTo>
                    <a:pt x="0" y="2142790"/>
                  </a:moveTo>
                  <a:lnTo>
                    <a:pt x="5155709" y="2142790"/>
                  </a:lnTo>
                  <a:lnTo>
                    <a:pt x="5157945" y="2142790"/>
                  </a:lnTo>
                </a:path>
                <a:path w="5158105" h="7343775">
                  <a:moveTo>
                    <a:pt x="0" y="2033582"/>
                  </a:moveTo>
                  <a:lnTo>
                    <a:pt x="5155709" y="2033582"/>
                  </a:lnTo>
                  <a:lnTo>
                    <a:pt x="5157945" y="2033582"/>
                  </a:lnTo>
                </a:path>
                <a:path w="5158105" h="7343775">
                  <a:moveTo>
                    <a:pt x="0" y="1924366"/>
                  </a:moveTo>
                  <a:lnTo>
                    <a:pt x="5155709" y="1924366"/>
                  </a:lnTo>
                  <a:lnTo>
                    <a:pt x="5157945" y="1924366"/>
                  </a:lnTo>
                </a:path>
                <a:path w="5158105" h="7343775">
                  <a:moveTo>
                    <a:pt x="0" y="1815151"/>
                  </a:moveTo>
                  <a:lnTo>
                    <a:pt x="5155709" y="1815151"/>
                  </a:lnTo>
                  <a:lnTo>
                    <a:pt x="5157945" y="1815151"/>
                  </a:lnTo>
                </a:path>
                <a:path w="5158105" h="7343775">
                  <a:moveTo>
                    <a:pt x="0" y="1705943"/>
                  </a:moveTo>
                  <a:lnTo>
                    <a:pt x="5155709" y="1705943"/>
                  </a:lnTo>
                  <a:lnTo>
                    <a:pt x="5157945" y="1705943"/>
                  </a:lnTo>
                </a:path>
                <a:path w="5158105" h="7343775">
                  <a:moveTo>
                    <a:pt x="0" y="1596728"/>
                  </a:moveTo>
                  <a:lnTo>
                    <a:pt x="5155709" y="1596728"/>
                  </a:lnTo>
                  <a:lnTo>
                    <a:pt x="5157945" y="1596728"/>
                  </a:lnTo>
                </a:path>
                <a:path w="5158105" h="7343775">
                  <a:moveTo>
                    <a:pt x="0" y="1487520"/>
                  </a:moveTo>
                  <a:lnTo>
                    <a:pt x="5155709" y="1487520"/>
                  </a:lnTo>
                  <a:lnTo>
                    <a:pt x="5157945" y="1487520"/>
                  </a:lnTo>
                </a:path>
                <a:path w="5158105" h="7343775">
                  <a:moveTo>
                    <a:pt x="0" y="1378305"/>
                  </a:moveTo>
                  <a:lnTo>
                    <a:pt x="5155709" y="1378305"/>
                  </a:lnTo>
                  <a:lnTo>
                    <a:pt x="5157945" y="1378305"/>
                  </a:lnTo>
                </a:path>
                <a:path w="5158105" h="7343775">
                  <a:moveTo>
                    <a:pt x="0" y="1269089"/>
                  </a:moveTo>
                  <a:lnTo>
                    <a:pt x="5155709" y="1269089"/>
                  </a:lnTo>
                  <a:lnTo>
                    <a:pt x="5157945" y="1269089"/>
                  </a:lnTo>
                </a:path>
                <a:path w="5158105" h="7343775">
                  <a:moveTo>
                    <a:pt x="0" y="1159881"/>
                  </a:moveTo>
                  <a:lnTo>
                    <a:pt x="5155709" y="1159881"/>
                  </a:lnTo>
                  <a:lnTo>
                    <a:pt x="5157945" y="1159881"/>
                  </a:lnTo>
                </a:path>
                <a:path w="5158105" h="7343775">
                  <a:moveTo>
                    <a:pt x="0" y="1050666"/>
                  </a:moveTo>
                  <a:lnTo>
                    <a:pt x="5155709" y="1050666"/>
                  </a:lnTo>
                  <a:lnTo>
                    <a:pt x="5157945" y="1050666"/>
                  </a:lnTo>
                </a:path>
                <a:path w="5158105" h="7343775">
                  <a:moveTo>
                    <a:pt x="0" y="941450"/>
                  </a:moveTo>
                  <a:lnTo>
                    <a:pt x="5155709" y="941450"/>
                  </a:lnTo>
                  <a:lnTo>
                    <a:pt x="5157945" y="941450"/>
                  </a:lnTo>
                </a:path>
                <a:path w="5158105" h="7343775">
                  <a:moveTo>
                    <a:pt x="0" y="832235"/>
                  </a:moveTo>
                  <a:lnTo>
                    <a:pt x="5155709" y="832235"/>
                  </a:lnTo>
                  <a:lnTo>
                    <a:pt x="5157945" y="832235"/>
                  </a:lnTo>
                </a:path>
                <a:path w="5158105" h="7343775">
                  <a:moveTo>
                    <a:pt x="0" y="723028"/>
                  </a:moveTo>
                  <a:lnTo>
                    <a:pt x="5155709" y="723028"/>
                  </a:lnTo>
                  <a:lnTo>
                    <a:pt x="5157945" y="723028"/>
                  </a:lnTo>
                </a:path>
                <a:path w="5158105" h="7343775">
                  <a:moveTo>
                    <a:pt x="0" y="613815"/>
                  </a:moveTo>
                  <a:lnTo>
                    <a:pt x="5155709" y="613815"/>
                  </a:lnTo>
                  <a:lnTo>
                    <a:pt x="5157945" y="613815"/>
                  </a:lnTo>
                </a:path>
                <a:path w="5158105" h="7343775">
                  <a:moveTo>
                    <a:pt x="0" y="504602"/>
                  </a:moveTo>
                  <a:lnTo>
                    <a:pt x="5155709" y="504602"/>
                  </a:lnTo>
                  <a:lnTo>
                    <a:pt x="5157945" y="504602"/>
                  </a:lnTo>
                </a:path>
                <a:path w="5158105" h="7343775">
                  <a:moveTo>
                    <a:pt x="0" y="395390"/>
                  </a:moveTo>
                  <a:lnTo>
                    <a:pt x="5155709" y="395390"/>
                  </a:lnTo>
                  <a:lnTo>
                    <a:pt x="5157945" y="395390"/>
                  </a:lnTo>
                </a:path>
                <a:path w="5158105" h="7343775">
                  <a:moveTo>
                    <a:pt x="0" y="286177"/>
                  </a:moveTo>
                  <a:lnTo>
                    <a:pt x="5155709" y="286177"/>
                  </a:lnTo>
                  <a:lnTo>
                    <a:pt x="5157945" y="286177"/>
                  </a:lnTo>
                </a:path>
                <a:path w="5158105" h="7343775">
                  <a:moveTo>
                    <a:pt x="0" y="176964"/>
                  </a:moveTo>
                  <a:lnTo>
                    <a:pt x="5155709" y="176964"/>
                  </a:lnTo>
                  <a:lnTo>
                    <a:pt x="5157945" y="176964"/>
                  </a:lnTo>
                </a:path>
                <a:path w="5158105" h="7343775">
                  <a:moveTo>
                    <a:pt x="0" y="67750"/>
                  </a:moveTo>
                  <a:lnTo>
                    <a:pt x="5155709" y="67750"/>
                  </a:lnTo>
                  <a:lnTo>
                    <a:pt x="5157945" y="67750"/>
                  </a:lnTo>
                </a:path>
              </a:pathLst>
            </a:custGeom>
            <a:ln w="4371">
              <a:solidFill>
                <a:srgbClr val="C5C6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11393" y="173570"/>
              <a:ext cx="5026825" cy="502682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67769" y="111712"/>
              <a:ext cx="5136381" cy="733983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503759" y="108000"/>
              <a:ext cx="0" cy="7334250"/>
            </a:xfrm>
            <a:custGeom>
              <a:avLst/>
              <a:gdLst/>
              <a:ahLst/>
              <a:cxnLst/>
              <a:rect l="l" t="t" r="r" b="b"/>
              <a:pathLst>
                <a:path h="7334250">
                  <a:moveTo>
                    <a:pt x="0" y="3982173"/>
                  </a:moveTo>
                  <a:lnTo>
                    <a:pt x="0" y="5680661"/>
                  </a:lnTo>
                </a:path>
                <a:path h="7334250">
                  <a:moveTo>
                    <a:pt x="0" y="0"/>
                  </a:moveTo>
                  <a:lnTo>
                    <a:pt x="0" y="7334236"/>
                  </a:lnTo>
                </a:path>
              </a:pathLst>
            </a:custGeom>
            <a:ln w="4371">
              <a:solidFill>
                <a:srgbClr val="2B2A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30498" y="1242565"/>
              <a:ext cx="473289" cy="510002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99128" y="2419642"/>
              <a:ext cx="404656" cy="272578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0099126" y="2414085"/>
              <a:ext cx="405130" cy="2727325"/>
            </a:xfrm>
            <a:custGeom>
              <a:avLst/>
              <a:gdLst/>
              <a:ahLst/>
              <a:cxnLst/>
              <a:rect l="l" t="t" r="r" b="b"/>
              <a:pathLst>
                <a:path w="405129" h="2727325">
                  <a:moveTo>
                    <a:pt x="404633" y="2726832"/>
                  </a:moveTo>
                  <a:lnTo>
                    <a:pt x="383121" y="2693331"/>
                  </a:lnTo>
                  <a:lnTo>
                    <a:pt x="354593" y="2646853"/>
                  </a:lnTo>
                  <a:lnTo>
                    <a:pt x="326991" y="2599736"/>
                  </a:lnTo>
                  <a:lnTo>
                    <a:pt x="300467" y="2551979"/>
                  </a:lnTo>
                  <a:lnTo>
                    <a:pt x="274946" y="2503613"/>
                  </a:lnTo>
                  <a:lnTo>
                    <a:pt x="250428" y="2454645"/>
                  </a:lnTo>
                  <a:lnTo>
                    <a:pt x="226989" y="2405091"/>
                  </a:lnTo>
                  <a:lnTo>
                    <a:pt x="204629" y="2354967"/>
                  </a:lnTo>
                  <a:lnTo>
                    <a:pt x="183349" y="2304295"/>
                  </a:lnTo>
                  <a:lnTo>
                    <a:pt x="163148" y="2253076"/>
                  </a:lnTo>
                  <a:lnTo>
                    <a:pt x="144027" y="2201341"/>
                  </a:lnTo>
                  <a:lnTo>
                    <a:pt x="126062" y="2149104"/>
                  </a:lnTo>
                  <a:lnTo>
                    <a:pt x="109254" y="2096366"/>
                  </a:lnTo>
                  <a:lnTo>
                    <a:pt x="93525" y="2043157"/>
                  </a:lnTo>
                  <a:lnTo>
                    <a:pt x="79029" y="1989494"/>
                  </a:lnTo>
                  <a:lnTo>
                    <a:pt x="65691" y="1935376"/>
                  </a:lnTo>
                  <a:lnTo>
                    <a:pt x="53586" y="1880842"/>
                  </a:lnTo>
                  <a:lnTo>
                    <a:pt x="42637" y="1825883"/>
                  </a:lnTo>
                  <a:lnTo>
                    <a:pt x="32845" y="1770531"/>
                  </a:lnTo>
                  <a:lnTo>
                    <a:pt x="24364" y="1714802"/>
                  </a:lnTo>
                  <a:lnTo>
                    <a:pt x="17116" y="1658702"/>
                  </a:lnTo>
                  <a:lnTo>
                    <a:pt x="11102" y="1602255"/>
                  </a:lnTo>
                  <a:lnTo>
                    <a:pt x="6399" y="1545470"/>
                  </a:lnTo>
                  <a:lnTo>
                    <a:pt x="2929" y="1488368"/>
                  </a:lnTo>
                  <a:lnTo>
                    <a:pt x="848" y="1430965"/>
                  </a:lnTo>
                  <a:lnTo>
                    <a:pt x="0" y="1373269"/>
                  </a:lnTo>
                  <a:lnTo>
                    <a:pt x="77" y="1344317"/>
                  </a:lnTo>
                  <a:lnTo>
                    <a:pt x="1233" y="1286221"/>
                  </a:lnTo>
                  <a:lnTo>
                    <a:pt x="3778" y="1227877"/>
                  </a:lnTo>
                  <a:lnTo>
                    <a:pt x="7633" y="1169380"/>
                  </a:lnTo>
                  <a:lnTo>
                    <a:pt x="12876" y="1111214"/>
                  </a:lnTo>
                  <a:lnTo>
                    <a:pt x="19352" y="1053464"/>
                  </a:lnTo>
                  <a:lnTo>
                    <a:pt x="27140" y="996162"/>
                  </a:lnTo>
                  <a:lnTo>
                    <a:pt x="36160" y="939306"/>
                  </a:lnTo>
                  <a:lnTo>
                    <a:pt x="46492" y="882921"/>
                  </a:lnTo>
                  <a:lnTo>
                    <a:pt x="58058" y="827007"/>
                  </a:lnTo>
                  <a:lnTo>
                    <a:pt x="70857" y="771593"/>
                  </a:lnTo>
                  <a:lnTo>
                    <a:pt x="84812" y="716681"/>
                  </a:lnTo>
                  <a:lnTo>
                    <a:pt x="100001" y="662293"/>
                  </a:lnTo>
                  <a:lnTo>
                    <a:pt x="116347" y="608437"/>
                  </a:lnTo>
                  <a:lnTo>
                    <a:pt x="133926" y="555129"/>
                  </a:lnTo>
                  <a:lnTo>
                    <a:pt x="152585" y="502383"/>
                  </a:lnTo>
                  <a:lnTo>
                    <a:pt x="172400" y="450208"/>
                  </a:lnTo>
                  <a:lnTo>
                    <a:pt x="193295" y="398626"/>
                  </a:lnTo>
                  <a:lnTo>
                    <a:pt x="215346" y="347639"/>
                  </a:lnTo>
                  <a:lnTo>
                    <a:pt x="238400" y="297275"/>
                  </a:lnTo>
                  <a:lnTo>
                    <a:pt x="262610" y="247537"/>
                  </a:lnTo>
                  <a:lnTo>
                    <a:pt x="287823" y="198445"/>
                  </a:lnTo>
                  <a:lnTo>
                    <a:pt x="314037" y="150010"/>
                  </a:lnTo>
                  <a:lnTo>
                    <a:pt x="341332" y="102245"/>
                  </a:lnTo>
                  <a:lnTo>
                    <a:pt x="369628" y="55159"/>
                  </a:lnTo>
                  <a:lnTo>
                    <a:pt x="398927" y="8774"/>
                  </a:lnTo>
                  <a:lnTo>
                    <a:pt x="404633" y="0"/>
                  </a:lnTo>
                </a:path>
              </a:pathLst>
            </a:custGeom>
            <a:ln w="4371">
              <a:solidFill>
                <a:srgbClr val="C5C6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345813" y="108000"/>
              <a:ext cx="5158105" cy="7343775"/>
            </a:xfrm>
            <a:custGeom>
              <a:avLst/>
              <a:gdLst/>
              <a:ahLst/>
              <a:cxnLst/>
              <a:rect l="l" t="t" r="r" b="b"/>
              <a:pathLst>
                <a:path w="5158105" h="7343775">
                  <a:moveTo>
                    <a:pt x="0" y="7343542"/>
                  </a:moveTo>
                  <a:lnTo>
                    <a:pt x="5157961" y="7343542"/>
                  </a:lnTo>
                  <a:lnTo>
                    <a:pt x="5157961" y="0"/>
                  </a:lnTo>
                  <a:lnTo>
                    <a:pt x="0" y="0"/>
                  </a:lnTo>
                  <a:lnTo>
                    <a:pt x="0" y="7343542"/>
                  </a:lnTo>
                  <a:close/>
                </a:path>
              </a:pathLst>
            </a:custGeom>
            <a:ln w="3175">
              <a:solidFill>
                <a:srgbClr val="2B2A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85666" y="107037"/>
            <a:ext cx="5161280" cy="7345680"/>
            <a:chOff x="185666" y="107037"/>
            <a:chExt cx="5161280" cy="7345680"/>
          </a:xfrm>
        </p:grpSpPr>
        <p:sp>
          <p:nvSpPr>
            <p:cNvPr id="12" name="object 12"/>
            <p:cNvSpPr/>
            <p:nvPr/>
          </p:nvSpPr>
          <p:spPr>
            <a:xfrm>
              <a:off x="187845" y="114299"/>
              <a:ext cx="5133975" cy="2899410"/>
            </a:xfrm>
            <a:custGeom>
              <a:avLst/>
              <a:gdLst/>
              <a:ahLst/>
              <a:cxnLst/>
              <a:rect l="l" t="t" r="r" b="b"/>
              <a:pathLst>
                <a:path w="5133975" h="2899410">
                  <a:moveTo>
                    <a:pt x="5133784" y="0"/>
                  </a:moveTo>
                  <a:lnTo>
                    <a:pt x="2476462" y="0"/>
                  </a:lnTo>
                  <a:lnTo>
                    <a:pt x="2458745" y="15417"/>
                  </a:lnTo>
                  <a:lnTo>
                    <a:pt x="2417089" y="46266"/>
                  </a:lnTo>
                  <a:lnTo>
                    <a:pt x="2396007" y="69392"/>
                  </a:lnTo>
                  <a:lnTo>
                    <a:pt x="2353373" y="100228"/>
                  </a:lnTo>
                  <a:lnTo>
                    <a:pt x="2288248" y="146494"/>
                  </a:lnTo>
                  <a:lnTo>
                    <a:pt x="2266213" y="169621"/>
                  </a:lnTo>
                  <a:lnTo>
                    <a:pt x="2176576" y="231305"/>
                  </a:lnTo>
                  <a:lnTo>
                    <a:pt x="2084552" y="292989"/>
                  </a:lnTo>
                  <a:lnTo>
                    <a:pt x="2061171" y="300697"/>
                  </a:lnTo>
                  <a:lnTo>
                    <a:pt x="1966252" y="362381"/>
                  </a:lnTo>
                  <a:lnTo>
                    <a:pt x="1942160" y="370090"/>
                  </a:lnTo>
                  <a:lnTo>
                    <a:pt x="1869097" y="416356"/>
                  </a:lnTo>
                  <a:lnTo>
                    <a:pt x="1844459" y="424065"/>
                  </a:lnTo>
                  <a:lnTo>
                    <a:pt x="1819706" y="439483"/>
                  </a:lnTo>
                  <a:lnTo>
                    <a:pt x="1794802" y="447192"/>
                  </a:lnTo>
                  <a:lnTo>
                    <a:pt x="1769783" y="462610"/>
                  </a:lnTo>
                  <a:lnTo>
                    <a:pt x="1744624" y="470331"/>
                  </a:lnTo>
                  <a:lnTo>
                    <a:pt x="1719338" y="485749"/>
                  </a:lnTo>
                  <a:lnTo>
                    <a:pt x="1693926" y="493458"/>
                  </a:lnTo>
                  <a:lnTo>
                    <a:pt x="1668386" y="508876"/>
                  </a:lnTo>
                  <a:lnTo>
                    <a:pt x="1642719" y="516585"/>
                  </a:lnTo>
                  <a:lnTo>
                    <a:pt x="1616938" y="532003"/>
                  </a:lnTo>
                  <a:lnTo>
                    <a:pt x="1564995" y="547420"/>
                  </a:lnTo>
                  <a:lnTo>
                    <a:pt x="1538833" y="562851"/>
                  </a:lnTo>
                  <a:lnTo>
                    <a:pt x="1433029" y="593686"/>
                  </a:lnTo>
                  <a:lnTo>
                    <a:pt x="1406296" y="609104"/>
                  </a:lnTo>
                  <a:lnTo>
                    <a:pt x="1215986" y="663079"/>
                  </a:lnTo>
                  <a:lnTo>
                    <a:pt x="1188377" y="663079"/>
                  </a:lnTo>
                  <a:lnTo>
                    <a:pt x="1076858" y="693928"/>
                  </a:lnTo>
                  <a:lnTo>
                    <a:pt x="1048727" y="693928"/>
                  </a:lnTo>
                  <a:lnTo>
                    <a:pt x="992174" y="709345"/>
                  </a:lnTo>
                  <a:lnTo>
                    <a:pt x="963764" y="709345"/>
                  </a:lnTo>
                  <a:lnTo>
                    <a:pt x="935240" y="717054"/>
                  </a:lnTo>
                  <a:lnTo>
                    <a:pt x="906627" y="717054"/>
                  </a:lnTo>
                  <a:lnTo>
                    <a:pt x="877925" y="724763"/>
                  </a:lnTo>
                  <a:lnTo>
                    <a:pt x="849134" y="724763"/>
                  </a:lnTo>
                  <a:lnTo>
                    <a:pt x="820254" y="732472"/>
                  </a:lnTo>
                  <a:lnTo>
                    <a:pt x="791273" y="732472"/>
                  </a:lnTo>
                  <a:lnTo>
                    <a:pt x="762215" y="740181"/>
                  </a:lnTo>
                  <a:lnTo>
                    <a:pt x="703834" y="740181"/>
                  </a:lnTo>
                  <a:lnTo>
                    <a:pt x="674509" y="747890"/>
                  </a:lnTo>
                  <a:lnTo>
                    <a:pt x="268630" y="747890"/>
                  </a:lnTo>
                  <a:lnTo>
                    <a:pt x="240080" y="740181"/>
                  </a:lnTo>
                  <a:lnTo>
                    <a:pt x="183184" y="740181"/>
                  </a:lnTo>
                  <a:lnTo>
                    <a:pt x="154838" y="732472"/>
                  </a:lnTo>
                  <a:lnTo>
                    <a:pt x="126568" y="732472"/>
                  </a:lnTo>
                  <a:lnTo>
                    <a:pt x="98374" y="724763"/>
                  </a:lnTo>
                  <a:lnTo>
                    <a:pt x="42189" y="724763"/>
                  </a:lnTo>
                  <a:lnTo>
                    <a:pt x="14211" y="717054"/>
                  </a:lnTo>
                  <a:lnTo>
                    <a:pt x="0" y="717054"/>
                  </a:lnTo>
                  <a:lnTo>
                    <a:pt x="0" y="2883624"/>
                  </a:lnTo>
                  <a:lnTo>
                    <a:pt x="55473" y="2883624"/>
                  </a:lnTo>
                  <a:lnTo>
                    <a:pt x="97129" y="2891345"/>
                  </a:lnTo>
                  <a:lnTo>
                    <a:pt x="180682" y="2891345"/>
                  </a:lnTo>
                  <a:lnTo>
                    <a:pt x="222580" y="2899054"/>
                  </a:lnTo>
                  <a:lnTo>
                    <a:pt x="730999" y="2899054"/>
                  </a:lnTo>
                  <a:lnTo>
                    <a:pt x="773811" y="2891345"/>
                  </a:lnTo>
                  <a:lnTo>
                    <a:pt x="859497" y="2891345"/>
                  </a:lnTo>
                  <a:lnTo>
                    <a:pt x="902233" y="2883624"/>
                  </a:lnTo>
                  <a:lnTo>
                    <a:pt x="944854" y="2883624"/>
                  </a:lnTo>
                  <a:lnTo>
                    <a:pt x="987374" y="2875915"/>
                  </a:lnTo>
                  <a:lnTo>
                    <a:pt x="1029779" y="2875915"/>
                  </a:lnTo>
                  <a:lnTo>
                    <a:pt x="1114259" y="2860497"/>
                  </a:lnTo>
                  <a:lnTo>
                    <a:pt x="1156335" y="2860497"/>
                  </a:lnTo>
                  <a:lnTo>
                    <a:pt x="1323467" y="2829661"/>
                  </a:lnTo>
                  <a:lnTo>
                    <a:pt x="1364957" y="2829661"/>
                  </a:lnTo>
                  <a:lnTo>
                    <a:pt x="1488694" y="2806522"/>
                  </a:lnTo>
                  <a:lnTo>
                    <a:pt x="1529689" y="2791104"/>
                  </a:lnTo>
                  <a:lnTo>
                    <a:pt x="1692427" y="2760268"/>
                  </a:lnTo>
                  <a:lnTo>
                    <a:pt x="1732788" y="2744838"/>
                  </a:lnTo>
                  <a:lnTo>
                    <a:pt x="1813115" y="2729420"/>
                  </a:lnTo>
                  <a:lnTo>
                    <a:pt x="1853069" y="2714002"/>
                  </a:lnTo>
                  <a:lnTo>
                    <a:pt x="1892896" y="2706293"/>
                  </a:lnTo>
                  <a:lnTo>
                    <a:pt x="1932584" y="2690876"/>
                  </a:lnTo>
                  <a:lnTo>
                    <a:pt x="1972144" y="2683167"/>
                  </a:lnTo>
                  <a:lnTo>
                    <a:pt x="2011553" y="2667749"/>
                  </a:lnTo>
                  <a:lnTo>
                    <a:pt x="2050821" y="2660027"/>
                  </a:lnTo>
                  <a:lnTo>
                    <a:pt x="2128939" y="2629192"/>
                  </a:lnTo>
                  <a:lnTo>
                    <a:pt x="2167788" y="2621483"/>
                  </a:lnTo>
                  <a:lnTo>
                    <a:pt x="2283447" y="2575217"/>
                  </a:lnTo>
                  <a:lnTo>
                    <a:pt x="2321699" y="2567508"/>
                  </a:lnTo>
                  <a:lnTo>
                    <a:pt x="2548026" y="2474988"/>
                  </a:lnTo>
                  <a:lnTo>
                    <a:pt x="2585212" y="2451862"/>
                  </a:lnTo>
                  <a:lnTo>
                    <a:pt x="2732316" y="2390178"/>
                  </a:lnTo>
                  <a:lnTo>
                    <a:pt x="2768689" y="2367038"/>
                  </a:lnTo>
                  <a:lnTo>
                    <a:pt x="2840926" y="2336203"/>
                  </a:lnTo>
                  <a:lnTo>
                    <a:pt x="2876804" y="2313076"/>
                  </a:lnTo>
                  <a:lnTo>
                    <a:pt x="2912503" y="2297646"/>
                  </a:lnTo>
                  <a:lnTo>
                    <a:pt x="2948038" y="2274519"/>
                  </a:lnTo>
                  <a:lnTo>
                    <a:pt x="2983395" y="2259101"/>
                  </a:lnTo>
                  <a:lnTo>
                    <a:pt x="3018586" y="2235974"/>
                  </a:lnTo>
                  <a:lnTo>
                    <a:pt x="3053600" y="2220544"/>
                  </a:lnTo>
                  <a:lnTo>
                    <a:pt x="3123095" y="2174290"/>
                  </a:lnTo>
                  <a:lnTo>
                    <a:pt x="3157575" y="2158873"/>
                  </a:lnTo>
                  <a:lnTo>
                    <a:pt x="3259950" y="2089480"/>
                  </a:lnTo>
                  <a:lnTo>
                    <a:pt x="3293719" y="2074049"/>
                  </a:lnTo>
                  <a:lnTo>
                    <a:pt x="3459746" y="1958403"/>
                  </a:lnTo>
                  <a:lnTo>
                    <a:pt x="3589147" y="1865884"/>
                  </a:lnTo>
                  <a:lnTo>
                    <a:pt x="3621011" y="1842744"/>
                  </a:lnTo>
                  <a:lnTo>
                    <a:pt x="3652685" y="1811909"/>
                  </a:lnTo>
                  <a:lnTo>
                    <a:pt x="3777386" y="1719389"/>
                  </a:lnTo>
                  <a:lnTo>
                    <a:pt x="3808057" y="1688541"/>
                  </a:lnTo>
                  <a:lnTo>
                    <a:pt x="3838524" y="1665414"/>
                  </a:lnTo>
                  <a:lnTo>
                    <a:pt x="3868775" y="1634566"/>
                  </a:lnTo>
                  <a:lnTo>
                    <a:pt x="3928681" y="1588312"/>
                  </a:lnTo>
                  <a:lnTo>
                    <a:pt x="3958323" y="1557464"/>
                  </a:lnTo>
                  <a:lnTo>
                    <a:pt x="3987749" y="1534337"/>
                  </a:lnTo>
                  <a:lnTo>
                    <a:pt x="4016972" y="1503502"/>
                  </a:lnTo>
                  <a:lnTo>
                    <a:pt x="4045978" y="1480362"/>
                  </a:lnTo>
                  <a:lnTo>
                    <a:pt x="4103344" y="1418678"/>
                  </a:lnTo>
                  <a:lnTo>
                    <a:pt x="4131703" y="1395552"/>
                  </a:lnTo>
                  <a:lnTo>
                    <a:pt x="4187774" y="1333868"/>
                  </a:lnTo>
                  <a:lnTo>
                    <a:pt x="4215473" y="1310741"/>
                  </a:lnTo>
                  <a:lnTo>
                    <a:pt x="4270222" y="1249057"/>
                  </a:lnTo>
                  <a:lnTo>
                    <a:pt x="4297261" y="1218222"/>
                  </a:lnTo>
                  <a:lnTo>
                    <a:pt x="4324070" y="1195082"/>
                  </a:lnTo>
                  <a:lnTo>
                    <a:pt x="4377017" y="1133411"/>
                  </a:lnTo>
                  <a:lnTo>
                    <a:pt x="4429049" y="1071727"/>
                  </a:lnTo>
                  <a:lnTo>
                    <a:pt x="4480153" y="1010043"/>
                  </a:lnTo>
                  <a:lnTo>
                    <a:pt x="4530331" y="948359"/>
                  </a:lnTo>
                  <a:lnTo>
                    <a:pt x="4579556" y="886688"/>
                  </a:lnTo>
                  <a:lnTo>
                    <a:pt x="4627829" y="824992"/>
                  </a:lnTo>
                  <a:lnTo>
                    <a:pt x="4651603" y="794156"/>
                  </a:lnTo>
                  <a:lnTo>
                    <a:pt x="4675136" y="755599"/>
                  </a:lnTo>
                  <a:lnTo>
                    <a:pt x="4680953" y="747890"/>
                  </a:lnTo>
                  <a:lnTo>
                    <a:pt x="4721466" y="693928"/>
                  </a:lnTo>
                  <a:lnTo>
                    <a:pt x="4766818" y="632244"/>
                  </a:lnTo>
                  <a:lnTo>
                    <a:pt x="4789119" y="593686"/>
                  </a:lnTo>
                  <a:lnTo>
                    <a:pt x="4832972" y="532003"/>
                  </a:lnTo>
                  <a:lnTo>
                    <a:pt x="4854524" y="493458"/>
                  </a:lnTo>
                  <a:lnTo>
                    <a:pt x="4875822" y="462610"/>
                  </a:lnTo>
                  <a:lnTo>
                    <a:pt x="4896866" y="424065"/>
                  </a:lnTo>
                  <a:lnTo>
                    <a:pt x="4938179" y="362381"/>
                  </a:lnTo>
                  <a:lnTo>
                    <a:pt x="4958448" y="323837"/>
                  </a:lnTo>
                  <a:lnTo>
                    <a:pt x="4978451" y="292989"/>
                  </a:lnTo>
                  <a:lnTo>
                    <a:pt x="4998199" y="254444"/>
                  </a:lnTo>
                  <a:lnTo>
                    <a:pt x="5017694" y="223596"/>
                  </a:lnTo>
                  <a:lnTo>
                    <a:pt x="5055870" y="146494"/>
                  </a:lnTo>
                  <a:lnTo>
                    <a:pt x="5074564" y="115658"/>
                  </a:lnTo>
                  <a:lnTo>
                    <a:pt x="5092992" y="77101"/>
                  </a:lnTo>
                  <a:lnTo>
                    <a:pt x="5111153" y="46266"/>
                  </a:lnTo>
                  <a:lnTo>
                    <a:pt x="5129034" y="7708"/>
                  </a:lnTo>
                  <a:lnTo>
                    <a:pt x="5133784" y="0"/>
                  </a:lnTo>
                  <a:close/>
                </a:path>
              </a:pathLst>
            </a:custGeom>
            <a:solidFill>
              <a:srgbClr val="EBECEC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7855" y="108000"/>
              <a:ext cx="5158105" cy="7343775"/>
            </a:xfrm>
            <a:custGeom>
              <a:avLst/>
              <a:gdLst/>
              <a:ahLst/>
              <a:cxnLst/>
              <a:rect l="l" t="t" r="r" b="b"/>
              <a:pathLst>
                <a:path w="5158105" h="7343775">
                  <a:moveTo>
                    <a:pt x="5090208" y="7343543"/>
                  </a:moveTo>
                  <a:lnTo>
                    <a:pt x="5090208" y="2228"/>
                  </a:lnTo>
                  <a:lnTo>
                    <a:pt x="5090208" y="0"/>
                  </a:lnTo>
                </a:path>
                <a:path w="5158105" h="7343775">
                  <a:moveTo>
                    <a:pt x="4981023" y="7343543"/>
                  </a:moveTo>
                  <a:lnTo>
                    <a:pt x="4981023" y="2228"/>
                  </a:lnTo>
                  <a:lnTo>
                    <a:pt x="4981023" y="0"/>
                  </a:lnTo>
                </a:path>
                <a:path w="5158105" h="7343775">
                  <a:moveTo>
                    <a:pt x="4871839" y="7343543"/>
                  </a:moveTo>
                  <a:lnTo>
                    <a:pt x="4871839" y="2228"/>
                  </a:lnTo>
                  <a:lnTo>
                    <a:pt x="4871839" y="0"/>
                  </a:lnTo>
                </a:path>
                <a:path w="5158105" h="7343775">
                  <a:moveTo>
                    <a:pt x="4762654" y="7343543"/>
                  </a:moveTo>
                  <a:lnTo>
                    <a:pt x="4762654" y="2228"/>
                  </a:lnTo>
                  <a:lnTo>
                    <a:pt x="4762654" y="0"/>
                  </a:lnTo>
                </a:path>
                <a:path w="5158105" h="7343775">
                  <a:moveTo>
                    <a:pt x="4653477" y="7343543"/>
                  </a:moveTo>
                  <a:lnTo>
                    <a:pt x="4653477" y="2228"/>
                  </a:lnTo>
                  <a:lnTo>
                    <a:pt x="4653477" y="0"/>
                  </a:lnTo>
                </a:path>
                <a:path w="5158105" h="7343775">
                  <a:moveTo>
                    <a:pt x="4544293" y="7343543"/>
                  </a:moveTo>
                  <a:lnTo>
                    <a:pt x="4544293" y="2228"/>
                  </a:lnTo>
                  <a:lnTo>
                    <a:pt x="4544293" y="0"/>
                  </a:lnTo>
                </a:path>
                <a:path w="5158105" h="7343775">
                  <a:moveTo>
                    <a:pt x="4435108" y="7343543"/>
                  </a:moveTo>
                  <a:lnTo>
                    <a:pt x="4435108" y="2228"/>
                  </a:lnTo>
                  <a:lnTo>
                    <a:pt x="4435108" y="0"/>
                  </a:lnTo>
                </a:path>
                <a:path w="5158105" h="7343775">
                  <a:moveTo>
                    <a:pt x="4325923" y="7343543"/>
                  </a:moveTo>
                  <a:lnTo>
                    <a:pt x="4325923" y="2228"/>
                  </a:lnTo>
                  <a:lnTo>
                    <a:pt x="4325923" y="0"/>
                  </a:lnTo>
                </a:path>
                <a:path w="5158105" h="7343775">
                  <a:moveTo>
                    <a:pt x="4216739" y="7343543"/>
                  </a:moveTo>
                  <a:lnTo>
                    <a:pt x="4216739" y="2228"/>
                  </a:lnTo>
                  <a:lnTo>
                    <a:pt x="4216739" y="0"/>
                  </a:lnTo>
                </a:path>
                <a:path w="5158105" h="7343775">
                  <a:moveTo>
                    <a:pt x="4107554" y="7343543"/>
                  </a:moveTo>
                  <a:lnTo>
                    <a:pt x="4107554" y="2228"/>
                  </a:lnTo>
                  <a:lnTo>
                    <a:pt x="4107554" y="0"/>
                  </a:lnTo>
                </a:path>
                <a:path w="5158105" h="7343775">
                  <a:moveTo>
                    <a:pt x="3998369" y="7343543"/>
                  </a:moveTo>
                  <a:lnTo>
                    <a:pt x="3998369" y="2228"/>
                  </a:lnTo>
                  <a:lnTo>
                    <a:pt x="3998369" y="0"/>
                  </a:lnTo>
                </a:path>
                <a:path w="5158105" h="7343775">
                  <a:moveTo>
                    <a:pt x="3889185" y="7343543"/>
                  </a:moveTo>
                  <a:lnTo>
                    <a:pt x="3889185" y="2228"/>
                  </a:lnTo>
                  <a:lnTo>
                    <a:pt x="3889185" y="0"/>
                  </a:lnTo>
                </a:path>
                <a:path w="5158105" h="7343775">
                  <a:moveTo>
                    <a:pt x="3780000" y="7343543"/>
                  </a:moveTo>
                  <a:lnTo>
                    <a:pt x="3780000" y="2228"/>
                  </a:lnTo>
                  <a:lnTo>
                    <a:pt x="3780000" y="0"/>
                  </a:lnTo>
                </a:path>
                <a:path w="5158105" h="7343775">
                  <a:moveTo>
                    <a:pt x="3670816" y="7343543"/>
                  </a:moveTo>
                  <a:lnTo>
                    <a:pt x="3670816" y="2228"/>
                  </a:lnTo>
                  <a:lnTo>
                    <a:pt x="3670816" y="0"/>
                  </a:lnTo>
                </a:path>
                <a:path w="5158105" h="7343775">
                  <a:moveTo>
                    <a:pt x="3561631" y="7343543"/>
                  </a:moveTo>
                  <a:lnTo>
                    <a:pt x="3561631" y="2228"/>
                  </a:lnTo>
                  <a:lnTo>
                    <a:pt x="3561631" y="0"/>
                  </a:lnTo>
                </a:path>
                <a:path w="5158105" h="7343775">
                  <a:moveTo>
                    <a:pt x="3452446" y="7343543"/>
                  </a:moveTo>
                  <a:lnTo>
                    <a:pt x="3452446" y="2228"/>
                  </a:lnTo>
                  <a:lnTo>
                    <a:pt x="3452446" y="0"/>
                  </a:lnTo>
                </a:path>
                <a:path w="5158105" h="7343775">
                  <a:moveTo>
                    <a:pt x="3343269" y="7343543"/>
                  </a:moveTo>
                  <a:lnTo>
                    <a:pt x="3343269" y="2228"/>
                  </a:lnTo>
                  <a:lnTo>
                    <a:pt x="3343269" y="0"/>
                  </a:lnTo>
                </a:path>
                <a:path w="5158105" h="7343775">
                  <a:moveTo>
                    <a:pt x="3234085" y="7343543"/>
                  </a:moveTo>
                  <a:lnTo>
                    <a:pt x="3234085" y="2228"/>
                  </a:lnTo>
                  <a:lnTo>
                    <a:pt x="3234085" y="0"/>
                  </a:lnTo>
                </a:path>
                <a:path w="5158105" h="7343775">
                  <a:moveTo>
                    <a:pt x="3124900" y="7343543"/>
                  </a:moveTo>
                  <a:lnTo>
                    <a:pt x="3124900" y="2228"/>
                  </a:lnTo>
                  <a:lnTo>
                    <a:pt x="3124900" y="0"/>
                  </a:lnTo>
                </a:path>
                <a:path w="5158105" h="7343775">
                  <a:moveTo>
                    <a:pt x="3015716" y="7343543"/>
                  </a:moveTo>
                  <a:lnTo>
                    <a:pt x="3015716" y="2228"/>
                  </a:lnTo>
                  <a:lnTo>
                    <a:pt x="3015716" y="0"/>
                  </a:lnTo>
                </a:path>
                <a:path w="5158105" h="7343775">
                  <a:moveTo>
                    <a:pt x="2906531" y="7343543"/>
                  </a:moveTo>
                  <a:lnTo>
                    <a:pt x="2906531" y="2228"/>
                  </a:lnTo>
                  <a:lnTo>
                    <a:pt x="2906531" y="0"/>
                  </a:lnTo>
                </a:path>
                <a:path w="5158105" h="7343775">
                  <a:moveTo>
                    <a:pt x="2797346" y="7343543"/>
                  </a:moveTo>
                  <a:lnTo>
                    <a:pt x="2797346" y="2228"/>
                  </a:lnTo>
                  <a:lnTo>
                    <a:pt x="2797346" y="0"/>
                  </a:lnTo>
                </a:path>
                <a:path w="5158105" h="7343775">
                  <a:moveTo>
                    <a:pt x="2688162" y="7343543"/>
                  </a:moveTo>
                  <a:lnTo>
                    <a:pt x="2688162" y="2228"/>
                  </a:lnTo>
                  <a:lnTo>
                    <a:pt x="2688162" y="0"/>
                  </a:lnTo>
                </a:path>
                <a:path w="5158105" h="7343775">
                  <a:moveTo>
                    <a:pt x="2578977" y="7343543"/>
                  </a:moveTo>
                  <a:lnTo>
                    <a:pt x="2578977" y="2228"/>
                  </a:lnTo>
                  <a:lnTo>
                    <a:pt x="2578977" y="0"/>
                  </a:lnTo>
                </a:path>
                <a:path w="5158105" h="7343775">
                  <a:moveTo>
                    <a:pt x="2469792" y="7343543"/>
                  </a:moveTo>
                  <a:lnTo>
                    <a:pt x="2469792" y="2228"/>
                  </a:lnTo>
                  <a:lnTo>
                    <a:pt x="2469792" y="0"/>
                  </a:lnTo>
                </a:path>
                <a:path w="5158105" h="7343775">
                  <a:moveTo>
                    <a:pt x="2360608" y="7343543"/>
                  </a:moveTo>
                  <a:lnTo>
                    <a:pt x="2360608" y="2228"/>
                  </a:lnTo>
                  <a:lnTo>
                    <a:pt x="2360608" y="0"/>
                  </a:lnTo>
                </a:path>
                <a:path w="5158105" h="7343775">
                  <a:moveTo>
                    <a:pt x="2251423" y="7343543"/>
                  </a:moveTo>
                  <a:lnTo>
                    <a:pt x="2251423" y="2228"/>
                  </a:lnTo>
                  <a:lnTo>
                    <a:pt x="2251423" y="0"/>
                  </a:lnTo>
                </a:path>
                <a:path w="5158105" h="7343775">
                  <a:moveTo>
                    <a:pt x="2142246" y="7343543"/>
                  </a:moveTo>
                  <a:lnTo>
                    <a:pt x="2142246" y="2228"/>
                  </a:lnTo>
                  <a:lnTo>
                    <a:pt x="2142246" y="0"/>
                  </a:lnTo>
                </a:path>
                <a:path w="5158105" h="7343775">
                  <a:moveTo>
                    <a:pt x="2033054" y="7343543"/>
                  </a:moveTo>
                  <a:lnTo>
                    <a:pt x="2033054" y="2228"/>
                  </a:lnTo>
                  <a:lnTo>
                    <a:pt x="2033054" y="0"/>
                  </a:lnTo>
                </a:path>
                <a:path w="5158105" h="7343775">
                  <a:moveTo>
                    <a:pt x="1923877" y="7343543"/>
                  </a:moveTo>
                  <a:lnTo>
                    <a:pt x="1923877" y="2228"/>
                  </a:lnTo>
                  <a:lnTo>
                    <a:pt x="1923877" y="0"/>
                  </a:lnTo>
                </a:path>
                <a:path w="5158105" h="7343775">
                  <a:moveTo>
                    <a:pt x="1814692" y="7343543"/>
                  </a:moveTo>
                  <a:lnTo>
                    <a:pt x="1814692" y="2228"/>
                  </a:lnTo>
                  <a:lnTo>
                    <a:pt x="1814692" y="0"/>
                  </a:lnTo>
                </a:path>
                <a:path w="5158105" h="7343775">
                  <a:moveTo>
                    <a:pt x="1705508" y="7343543"/>
                  </a:moveTo>
                  <a:lnTo>
                    <a:pt x="1705508" y="2228"/>
                  </a:lnTo>
                  <a:lnTo>
                    <a:pt x="1705508" y="0"/>
                  </a:lnTo>
                </a:path>
                <a:path w="5158105" h="7343775">
                  <a:moveTo>
                    <a:pt x="1596323" y="7343543"/>
                  </a:moveTo>
                  <a:lnTo>
                    <a:pt x="1596323" y="2228"/>
                  </a:lnTo>
                  <a:lnTo>
                    <a:pt x="1596323" y="0"/>
                  </a:lnTo>
                </a:path>
                <a:path w="5158105" h="7343775">
                  <a:moveTo>
                    <a:pt x="1487139" y="7343543"/>
                  </a:moveTo>
                  <a:lnTo>
                    <a:pt x="1487139" y="2228"/>
                  </a:lnTo>
                  <a:lnTo>
                    <a:pt x="1487139" y="0"/>
                  </a:lnTo>
                </a:path>
                <a:path w="5158105" h="7343775">
                  <a:moveTo>
                    <a:pt x="1377954" y="7343543"/>
                  </a:moveTo>
                  <a:lnTo>
                    <a:pt x="1377954" y="2228"/>
                  </a:lnTo>
                  <a:lnTo>
                    <a:pt x="1377954" y="0"/>
                  </a:lnTo>
                </a:path>
                <a:path w="5158105" h="7343775">
                  <a:moveTo>
                    <a:pt x="1268769" y="7343543"/>
                  </a:moveTo>
                  <a:lnTo>
                    <a:pt x="1268769" y="2228"/>
                  </a:lnTo>
                  <a:lnTo>
                    <a:pt x="1268769" y="0"/>
                  </a:lnTo>
                </a:path>
                <a:path w="5158105" h="7343775">
                  <a:moveTo>
                    <a:pt x="1159585" y="7343543"/>
                  </a:moveTo>
                  <a:lnTo>
                    <a:pt x="1159585" y="2228"/>
                  </a:lnTo>
                  <a:lnTo>
                    <a:pt x="1159585" y="0"/>
                  </a:lnTo>
                </a:path>
                <a:path w="5158105" h="7343775">
                  <a:moveTo>
                    <a:pt x="1050400" y="7343543"/>
                  </a:moveTo>
                  <a:lnTo>
                    <a:pt x="1050400" y="2228"/>
                  </a:lnTo>
                  <a:lnTo>
                    <a:pt x="1050400" y="0"/>
                  </a:lnTo>
                </a:path>
                <a:path w="5158105" h="7343775">
                  <a:moveTo>
                    <a:pt x="941223" y="7343543"/>
                  </a:moveTo>
                  <a:lnTo>
                    <a:pt x="941223" y="2228"/>
                  </a:lnTo>
                  <a:lnTo>
                    <a:pt x="941223" y="0"/>
                  </a:lnTo>
                </a:path>
                <a:path w="5158105" h="7343775">
                  <a:moveTo>
                    <a:pt x="832039" y="7343543"/>
                  </a:moveTo>
                  <a:lnTo>
                    <a:pt x="832039" y="2228"/>
                  </a:lnTo>
                  <a:lnTo>
                    <a:pt x="832039" y="0"/>
                  </a:lnTo>
                </a:path>
                <a:path w="5158105" h="7343775">
                  <a:moveTo>
                    <a:pt x="722849" y="7343543"/>
                  </a:moveTo>
                  <a:lnTo>
                    <a:pt x="722849" y="2228"/>
                  </a:lnTo>
                  <a:lnTo>
                    <a:pt x="722849" y="0"/>
                  </a:lnTo>
                </a:path>
                <a:path w="5158105" h="7343775">
                  <a:moveTo>
                    <a:pt x="613667" y="7343543"/>
                  </a:moveTo>
                  <a:lnTo>
                    <a:pt x="613667" y="2228"/>
                  </a:lnTo>
                  <a:lnTo>
                    <a:pt x="613667" y="0"/>
                  </a:lnTo>
                </a:path>
                <a:path w="5158105" h="7343775">
                  <a:moveTo>
                    <a:pt x="504482" y="7343543"/>
                  </a:moveTo>
                  <a:lnTo>
                    <a:pt x="504482" y="2228"/>
                  </a:lnTo>
                  <a:lnTo>
                    <a:pt x="504482" y="0"/>
                  </a:lnTo>
                </a:path>
                <a:path w="5158105" h="7343775">
                  <a:moveTo>
                    <a:pt x="395300" y="7343543"/>
                  </a:moveTo>
                  <a:lnTo>
                    <a:pt x="395300" y="2228"/>
                  </a:lnTo>
                  <a:lnTo>
                    <a:pt x="395300" y="0"/>
                  </a:lnTo>
                </a:path>
                <a:path w="5158105" h="7343775">
                  <a:moveTo>
                    <a:pt x="286115" y="7343543"/>
                  </a:moveTo>
                  <a:lnTo>
                    <a:pt x="286115" y="2228"/>
                  </a:lnTo>
                  <a:lnTo>
                    <a:pt x="286115" y="0"/>
                  </a:lnTo>
                </a:path>
                <a:path w="5158105" h="7343775">
                  <a:moveTo>
                    <a:pt x="176932" y="7343543"/>
                  </a:moveTo>
                  <a:lnTo>
                    <a:pt x="176932" y="2228"/>
                  </a:lnTo>
                  <a:lnTo>
                    <a:pt x="176932" y="0"/>
                  </a:lnTo>
                </a:path>
                <a:path w="5158105" h="7343775">
                  <a:moveTo>
                    <a:pt x="67748" y="7343543"/>
                  </a:moveTo>
                  <a:lnTo>
                    <a:pt x="67748" y="2228"/>
                  </a:lnTo>
                  <a:lnTo>
                    <a:pt x="67748" y="0"/>
                  </a:lnTo>
                </a:path>
                <a:path w="5158105" h="7343775">
                  <a:moveTo>
                    <a:pt x="5157958" y="7275793"/>
                  </a:moveTo>
                  <a:lnTo>
                    <a:pt x="2235" y="7275793"/>
                  </a:lnTo>
                  <a:lnTo>
                    <a:pt x="0" y="7275793"/>
                  </a:lnTo>
                </a:path>
                <a:path w="5158105" h="7343775">
                  <a:moveTo>
                    <a:pt x="5157958" y="7166578"/>
                  </a:moveTo>
                  <a:lnTo>
                    <a:pt x="2235" y="7166578"/>
                  </a:lnTo>
                  <a:lnTo>
                    <a:pt x="0" y="7166578"/>
                  </a:lnTo>
                </a:path>
                <a:path w="5158105" h="7343775">
                  <a:moveTo>
                    <a:pt x="5157958" y="7057362"/>
                  </a:moveTo>
                  <a:lnTo>
                    <a:pt x="2235" y="7057362"/>
                  </a:lnTo>
                  <a:lnTo>
                    <a:pt x="0" y="7057362"/>
                  </a:lnTo>
                </a:path>
                <a:path w="5158105" h="7343775">
                  <a:moveTo>
                    <a:pt x="5157958" y="6948154"/>
                  </a:moveTo>
                  <a:lnTo>
                    <a:pt x="2235" y="6948154"/>
                  </a:lnTo>
                  <a:lnTo>
                    <a:pt x="0" y="6948154"/>
                  </a:lnTo>
                </a:path>
                <a:path w="5158105" h="7343775">
                  <a:moveTo>
                    <a:pt x="5157958" y="6838939"/>
                  </a:moveTo>
                  <a:lnTo>
                    <a:pt x="2235" y="6838939"/>
                  </a:lnTo>
                  <a:lnTo>
                    <a:pt x="0" y="6838939"/>
                  </a:lnTo>
                </a:path>
                <a:path w="5158105" h="7343775">
                  <a:moveTo>
                    <a:pt x="5157958" y="6729723"/>
                  </a:moveTo>
                  <a:lnTo>
                    <a:pt x="2235" y="6729723"/>
                  </a:lnTo>
                  <a:lnTo>
                    <a:pt x="0" y="6729723"/>
                  </a:lnTo>
                </a:path>
                <a:path w="5158105" h="7343775">
                  <a:moveTo>
                    <a:pt x="5157958" y="6620516"/>
                  </a:moveTo>
                  <a:lnTo>
                    <a:pt x="2235" y="6620516"/>
                  </a:lnTo>
                  <a:lnTo>
                    <a:pt x="0" y="6620516"/>
                  </a:lnTo>
                </a:path>
                <a:path w="5158105" h="7343775">
                  <a:moveTo>
                    <a:pt x="5157958" y="6511300"/>
                  </a:moveTo>
                  <a:lnTo>
                    <a:pt x="2235" y="6511300"/>
                  </a:lnTo>
                  <a:lnTo>
                    <a:pt x="0" y="6511300"/>
                  </a:lnTo>
                </a:path>
                <a:path w="5158105" h="7343775">
                  <a:moveTo>
                    <a:pt x="5157958" y="6402085"/>
                  </a:moveTo>
                  <a:lnTo>
                    <a:pt x="2235" y="6402085"/>
                  </a:lnTo>
                  <a:lnTo>
                    <a:pt x="0" y="6402085"/>
                  </a:lnTo>
                </a:path>
                <a:path w="5158105" h="7343775">
                  <a:moveTo>
                    <a:pt x="5157958" y="6292877"/>
                  </a:moveTo>
                  <a:lnTo>
                    <a:pt x="2235" y="6292877"/>
                  </a:lnTo>
                  <a:lnTo>
                    <a:pt x="0" y="6292877"/>
                  </a:lnTo>
                </a:path>
                <a:path w="5158105" h="7343775">
                  <a:moveTo>
                    <a:pt x="5157958" y="6183662"/>
                  </a:moveTo>
                  <a:lnTo>
                    <a:pt x="2235" y="6183662"/>
                  </a:lnTo>
                  <a:lnTo>
                    <a:pt x="0" y="6183662"/>
                  </a:lnTo>
                </a:path>
                <a:path w="5158105" h="7343775">
                  <a:moveTo>
                    <a:pt x="5157958" y="6074446"/>
                  </a:moveTo>
                  <a:lnTo>
                    <a:pt x="2235" y="6074446"/>
                  </a:lnTo>
                  <a:lnTo>
                    <a:pt x="0" y="6074446"/>
                  </a:lnTo>
                </a:path>
                <a:path w="5158105" h="7343775">
                  <a:moveTo>
                    <a:pt x="5157958" y="5965238"/>
                  </a:moveTo>
                  <a:lnTo>
                    <a:pt x="2235" y="5965238"/>
                  </a:lnTo>
                  <a:lnTo>
                    <a:pt x="0" y="5965238"/>
                  </a:lnTo>
                </a:path>
                <a:path w="5158105" h="7343775">
                  <a:moveTo>
                    <a:pt x="5157958" y="5856023"/>
                  </a:moveTo>
                  <a:lnTo>
                    <a:pt x="2235" y="5856023"/>
                  </a:lnTo>
                  <a:lnTo>
                    <a:pt x="0" y="5856023"/>
                  </a:lnTo>
                </a:path>
                <a:path w="5158105" h="7343775">
                  <a:moveTo>
                    <a:pt x="5157958" y="5746815"/>
                  </a:moveTo>
                  <a:lnTo>
                    <a:pt x="2235" y="5746815"/>
                  </a:lnTo>
                  <a:lnTo>
                    <a:pt x="0" y="5746815"/>
                  </a:lnTo>
                </a:path>
                <a:path w="5158105" h="7343775">
                  <a:moveTo>
                    <a:pt x="5157958" y="5637600"/>
                  </a:moveTo>
                  <a:lnTo>
                    <a:pt x="2235" y="5637600"/>
                  </a:lnTo>
                  <a:lnTo>
                    <a:pt x="0" y="5637600"/>
                  </a:lnTo>
                </a:path>
                <a:path w="5158105" h="7343775">
                  <a:moveTo>
                    <a:pt x="5157958" y="5528384"/>
                  </a:moveTo>
                  <a:lnTo>
                    <a:pt x="2235" y="5528384"/>
                  </a:lnTo>
                  <a:lnTo>
                    <a:pt x="0" y="5528384"/>
                  </a:lnTo>
                </a:path>
                <a:path w="5158105" h="7343775">
                  <a:moveTo>
                    <a:pt x="5157958" y="5419176"/>
                  </a:moveTo>
                  <a:lnTo>
                    <a:pt x="2235" y="5419176"/>
                  </a:lnTo>
                  <a:lnTo>
                    <a:pt x="0" y="5419176"/>
                  </a:lnTo>
                </a:path>
                <a:path w="5158105" h="7343775">
                  <a:moveTo>
                    <a:pt x="5157958" y="5309961"/>
                  </a:moveTo>
                  <a:lnTo>
                    <a:pt x="2235" y="5309961"/>
                  </a:lnTo>
                  <a:lnTo>
                    <a:pt x="0" y="5309961"/>
                  </a:lnTo>
                </a:path>
                <a:path w="5158105" h="7343775">
                  <a:moveTo>
                    <a:pt x="5157958" y="5200746"/>
                  </a:moveTo>
                  <a:lnTo>
                    <a:pt x="2235" y="5200746"/>
                  </a:lnTo>
                  <a:lnTo>
                    <a:pt x="0" y="5200746"/>
                  </a:lnTo>
                </a:path>
                <a:path w="5158105" h="7343775">
                  <a:moveTo>
                    <a:pt x="5157958" y="5091538"/>
                  </a:moveTo>
                  <a:lnTo>
                    <a:pt x="2235" y="5091538"/>
                  </a:lnTo>
                  <a:lnTo>
                    <a:pt x="0" y="5091538"/>
                  </a:lnTo>
                </a:path>
                <a:path w="5158105" h="7343775">
                  <a:moveTo>
                    <a:pt x="5157958" y="4982322"/>
                  </a:moveTo>
                  <a:lnTo>
                    <a:pt x="2235" y="4982322"/>
                  </a:lnTo>
                  <a:lnTo>
                    <a:pt x="0" y="4982322"/>
                  </a:lnTo>
                </a:path>
                <a:path w="5158105" h="7343775">
                  <a:moveTo>
                    <a:pt x="5157958" y="4873107"/>
                  </a:moveTo>
                  <a:lnTo>
                    <a:pt x="2235" y="4873107"/>
                  </a:lnTo>
                  <a:lnTo>
                    <a:pt x="0" y="4873107"/>
                  </a:lnTo>
                </a:path>
                <a:path w="5158105" h="7343775">
                  <a:moveTo>
                    <a:pt x="5157958" y="4763899"/>
                  </a:moveTo>
                  <a:lnTo>
                    <a:pt x="2235" y="4763899"/>
                  </a:lnTo>
                  <a:lnTo>
                    <a:pt x="0" y="4763899"/>
                  </a:lnTo>
                </a:path>
                <a:path w="5158105" h="7343775">
                  <a:moveTo>
                    <a:pt x="5157958" y="4654684"/>
                  </a:moveTo>
                  <a:lnTo>
                    <a:pt x="2235" y="4654684"/>
                  </a:lnTo>
                  <a:lnTo>
                    <a:pt x="0" y="4654684"/>
                  </a:lnTo>
                </a:path>
                <a:path w="5158105" h="7343775">
                  <a:moveTo>
                    <a:pt x="5157958" y="4545468"/>
                  </a:moveTo>
                  <a:lnTo>
                    <a:pt x="2235" y="4545468"/>
                  </a:lnTo>
                  <a:lnTo>
                    <a:pt x="0" y="4545468"/>
                  </a:lnTo>
                </a:path>
                <a:path w="5158105" h="7343775">
                  <a:moveTo>
                    <a:pt x="5157958" y="4436260"/>
                  </a:moveTo>
                  <a:lnTo>
                    <a:pt x="2235" y="4436260"/>
                  </a:lnTo>
                  <a:lnTo>
                    <a:pt x="0" y="4436260"/>
                  </a:lnTo>
                </a:path>
                <a:path w="5158105" h="7343775">
                  <a:moveTo>
                    <a:pt x="5157958" y="4327045"/>
                  </a:moveTo>
                  <a:lnTo>
                    <a:pt x="2235" y="4327045"/>
                  </a:lnTo>
                  <a:lnTo>
                    <a:pt x="0" y="4327045"/>
                  </a:lnTo>
                </a:path>
                <a:path w="5158105" h="7343775">
                  <a:moveTo>
                    <a:pt x="5157958" y="4217837"/>
                  </a:moveTo>
                  <a:lnTo>
                    <a:pt x="2235" y="4217837"/>
                  </a:lnTo>
                  <a:lnTo>
                    <a:pt x="0" y="4217837"/>
                  </a:lnTo>
                </a:path>
                <a:path w="5158105" h="7343775">
                  <a:moveTo>
                    <a:pt x="5157958" y="4108622"/>
                  </a:moveTo>
                  <a:lnTo>
                    <a:pt x="2235" y="4108622"/>
                  </a:lnTo>
                  <a:lnTo>
                    <a:pt x="0" y="4108622"/>
                  </a:lnTo>
                </a:path>
                <a:path w="5158105" h="7343775">
                  <a:moveTo>
                    <a:pt x="5157958" y="3999406"/>
                  </a:moveTo>
                  <a:lnTo>
                    <a:pt x="2235" y="3999406"/>
                  </a:lnTo>
                  <a:lnTo>
                    <a:pt x="0" y="3999406"/>
                  </a:lnTo>
                </a:path>
                <a:path w="5158105" h="7343775">
                  <a:moveTo>
                    <a:pt x="5157958" y="3890199"/>
                  </a:moveTo>
                  <a:lnTo>
                    <a:pt x="2235" y="3890199"/>
                  </a:lnTo>
                  <a:lnTo>
                    <a:pt x="0" y="3890199"/>
                  </a:lnTo>
                </a:path>
                <a:path w="5158105" h="7343775">
                  <a:moveTo>
                    <a:pt x="5157958" y="3780983"/>
                  </a:moveTo>
                  <a:lnTo>
                    <a:pt x="2235" y="3780983"/>
                  </a:lnTo>
                  <a:lnTo>
                    <a:pt x="0" y="3780983"/>
                  </a:lnTo>
                </a:path>
                <a:path w="5158105" h="7343775">
                  <a:moveTo>
                    <a:pt x="5157958" y="3671768"/>
                  </a:moveTo>
                  <a:lnTo>
                    <a:pt x="2235" y="3671768"/>
                  </a:lnTo>
                  <a:lnTo>
                    <a:pt x="0" y="3671768"/>
                  </a:lnTo>
                </a:path>
                <a:path w="5158105" h="7343775">
                  <a:moveTo>
                    <a:pt x="5157958" y="3562560"/>
                  </a:moveTo>
                  <a:lnTo>
                    <a:pt x="2235" y="3562560"/>
                  </a:lnTo>
                  <a:lnTo>
                    <a:pt x="0" y="3562560"/>
                  </a:lnTo>
                </a:path>
                <a:path w="5158105" h="7343775">
                  <a:moveTo>
                    <a:pt x="5157958" y="3453344"/>
                  </a:moveTo>
                  <a:lnTo>
                    <a:pt x="2235" y="3453344"/>
                  </a:lnTo>
                  <a:lnTo>
                    <a:pt x="0" y="3453344"/>
                  </a:lnTo>
                </a:path>
                <a:path w="5158105" h="7343775">
                  <a:moveTo>
                    <a:pt x="5157958" y="3344129"/>
                  </a:moveTo>
                  <a:lnTo>
                    <a:pt x="2235" y="3344129"/>
                  </a:lnTo>
                  <a:lnTo>
                    <a:pt x="0" y="3344129"/>
                  </a:lnTo>
                </a:path>
                <a:path w="5158105" h="7343775">
                  <a:moveTo>
                    <a:pt x="5157958" y="3234921"/>
                  </a:moveTo>
                  <a:lnTo>
                    <a:pt x="2235" y="3234921"/>
                  </a:lnTo>
                  <a:lnTo>
                    <a:pt x="0" y="3234921"/>
                  </a:lnTo>
                </a:path>
                <a:path w="5158105" h="7343775">
                  <a:moveTo>
                    <a:pt x="5157958" y="3125706"/>
                  </a:moveTo>
                  <a:lnTo>
                    <a:pt x="2235" y="3125706"/>
                  </a:lnTo>
                  <a:lnTo>
                    <a:pt x="0" y="3125706"/>
                  </a:lnTo>
                </a:path>
                <a:path w="5158105" h="7343775">
                  <a:moveTo>
                    <a:pt x="5157958" y="3016498"/>
                  </a:moveTo>
                  <a:lnTo>
                    <a:pt x="2235" y="3016498"/>
                  </a:lnTo>
                  <a:lnTo>
                    <a:pt x="0" y="3016498"/>
                  </a:lnTo>
                </a:path>
                <a:path w="5158105" h="7343775">
                  <a:moveTo>
                    <a:pt x="5157958" y="2907283"/>
                  </a:moveTo>
                  <a:lnTo>
                    <a:pt x="2235" y="2907283"/>
                  </a:lnTo>
                  <a:lnTo>
                    <a:pt x="0" y="2907283"/>
                  </a:lnTo>
                </a:path>
                <a:path w="5158105" h="7343775">
                  <a:moveTo>
                    <a:pt x="5157958" y="2798067"/>
                  </a:moveTo>
                  <a:lnTo>
                    <a:pt x="2235" y="2798067"/>
                  </a:lnTo>
                  <a:lnTo>
                    <a:pt x="0" y="2798067"/>
                  </a:lnTo>
                </a:path>
                <a:path w="5158105" h="7343775">
                  <a:moveTo>
                    <a:pt x="5157958" y="2688859"/>
                  </a:moveTo>
                  <a:lnTo>
                    <a:pt x="2235" y="2688859"/>
                  </a:lnTo>
                  <a:lnTo>
                    <a:pt x="0" y="2688859"/>
                  </a:lnTo>
                </a:path>
                <a:path w="5158105" h="7343775">
                  <a:moveTo>
                    <a:pt x="5157958" y="2579644"/>
                  </a:moveTo>
                  <a:lnTo>
                    <a:pt x="2235" y="2579644"/>
                  </a:lnTo>
                  <a:lnTo>
                    <a:pt x="0" y="2579644"/>
                  </a:lnTo>
                </a:path>
                <a:path w="5158105" h="7343775">
                  <a:moveTo>
                    <a:pt x="5157958" y="2470428"/>
                  </a:moveTo>
                  <a:lnTo>
                    <a:pt x="2235" y="2470428"/>
                  </a:lnTo>
                  <a:lnTo>
                    <a:pt x="0" y="2470428"/>
                  </a:lnTo>
                </a:path>
                <a:path w="5158105" h="7343775">
                  <a:moveTo>
                    <a:pt x="5157958" y="2361221"/>
                  </a:moveTo>
                  <a:lnTo>
                    <a:pt x="2235" y="2361221"/>
                  </a:lnTo>
                  <a:lnTo>
                    <a:pt x="0" y="2361221"/>
                  </a:lnTo>
                </a:path>
                <a:path w="5158105" h="7343775">
                  <a:moveTo>
                    <a:pt x="5157958" y="2252005"/>
                  </a:moveTo>
                  <a:lnTo>
                    <a:pt x="2235" y="2252005"/>
                  </a:lnTo>
                  <a:lnTo>
                    <a:pt x="0" y="2252005"/>
                  </a:lnTo>
                </a:path>
                <a:path w="5158105" h="7343775">
                  <a:moveTo>
                    <a:pt x="5157958" y="2142790"/>
                  </a:moveTo>
                  <a:lnTo>
                    <a:pt x="2235" y="2142790"/>
                  </a:lnTo>
                  <a:lnTo>
                    <a:pt x="0" y="2142790"/>
                  </a:lnTo>
                </a:path>
                <a:path w="5158105" h="7343775">
                  <a:moveTo>
                    <a:pt x="5157958" y="2033582"/>
                  </a:moveTo>
                  <a:lnTo>
                    <a:pt x="2235" y="2033582"/>
                  </a:lnTo>
                  <a:lnTo>
                    <a:pt x="0" y="2033582"/>
                  </a:lnTo>
                </a:path>
                <a:path w="5158105" h="7343775">
                  <a:moveTo>
                    <a:pt x="5157958" y="1924366"/>
                  </a:moveTo>
                  <a:lnTo>
                    <a:pt x="2235" y="1924366"/>
                  </a:lnTo>
                  <a:lnTo>
                    <a:pt x="0" y="1924366"/>
                  </a:lnTo>
                </a:path>
                <a:path w="5158105" h="7343775">
                  <a:moveTo>
                    <a:pt x="5157958" y="1815151"/>
                  </a:moveTo>
                  <a:lnTo>
                    <a:pt x="2235" y="1815151"/>
                  </a:lnTo>
                  <a:lnTo>
                    <a:pt x="0" y="1815151"/>
                  </a:lnTo>
                </a:path>
                <a:path w="5158105" h="7343775">
                  <a:moveTo>
                    <a:pt x="5157958" y="1705943"/>
                  </a:moveTo>
                  <a:lnTo>
                    <a:pt x="2235" y="1705943"/>
                  </a:lnTo>
                  <a:lnTo>
                    <a:pt x="0" y="1705943"/>
                  </a:lnTo>
                </a:path>
                <a:path w="5158105" h="7343775">
                  <a:moveTo>
                    <a:pt x="5157958" y="1596728"/>
                  </a:moveTo>
                  <a:lnTo>
                    <a:pt x="2235" y="1596728"/>
                  </a:lnTo>
                  <a:lnTo>
                    <a:pt x="0" y="1596728"/>
                  </a:lnTo>
                </a:path>
                <a:path w="5158105" h="7343775">
                  <a:moveTo>
                    <a:pt x="5157958" y="1487520"/>
                  </a:moveTo>
                  <a:lnTo>
                    <a:pt x="2235" y="1487520"/>
                  </a:lnTo>
                  <a:lnTo>
                    <a:pt x="0" y="1487520"/>
                  </a:lnTo>
                </a:path>
                <a:path w="5158105" h="7343775">
                  <a:moveTo>
                    <a:pt x="5157958" y="1378305"/>
                  </a:moveTo>
                  <a:lnTo>
                    <a:pt x="2235" y="1378305"/>
                  </a:lnTo>
                  <a:lnTo>
                    <a:pt x="0" y="1378305"/>
                  </a:lnTo>
                </a:path>
                <a:path w="5158105" h="7343775">
                  <a:moveTo>
                    <a:pt x="5157958" y="1269089"/>
                  </a:moveTo>
                  <a:lnTo>
                    <a:pt x="2235" y="1269089"/>
                  </a:lnTo>
                  <a:lnTo>
                    <a:pt x="0" y="1269089"/>
                  </a:lnTo>
                </a:path>
                <a:path w="5158105" h="7343775">
                  <a:moveTo>
                    <a:pt x="5157958" y="1159881"/>
                  </a:moveTo>
                  <a:lnTo>
                    <a:pt x="2235" y="1159881"/>
                  </a:lnTo>
                  <a:lnTo>
                    <a:pt x="0" y="1159881"/>
                  </a:lnTo>
                </a:path>
                <a:path w="5158105" h="7343775">
                  <a:moveTo>
                    <a:pt x="5157958" y="1050666"/>
                  </a:moveTo>
                  <a:lnTo>
                    <a:pt x="2235" y="1050666"/>
                  </a:lnTo>
                  <a:lnTo>
                    <a:pt x="0" y="1050666"/>
                  </a:lnTo>
                </a:path>
                <a:path w="5158105" h="7343775">
                  <a:moveTo>
                    <a:pt x="5157958" y="941450"/>
                  </a:moveTo>
                  <a:lnTo>
                    <a:pt x="2235" y="941450"/>
                  </a:lnTo>
                  <a:lnTo>
                    <a:pt x="0" y="941450"/>
                  </a:lnTo>
                </a:path>
                <a:path w="5158105" h="7343775">
                  <a:moveTo>
                    <a:pt x="5157958" y="832235"/>
                  </a:moveTo>
                  <a:lnTo>
                    <a:pt x="2235" y="832235"/>
                  </a:lnTo>
                  <a:lnTo>
                    <a:pt x="0" y="832235"/>
                  </a:lnTo>
                </a:path>
                <a:path w="5158105" h="7343775">
                  <a:moveTo>
                    <a:pt x="5157958" y="723027"/>
                  </a:moveTo>
                  <a:lnTo>
                    <a:pt x="2235" y="723027"/>
                  </a:lnTo>
                  <a:lnTo>
                    <a:pt x="0" y="723027"/>
                  </a:lnTo>
                </a:path>
                <a:path w="5158105" h="7343775">
                  <a:moveTo>
                    <a:pt x="5157958" y="613815"/>
                  </a:moveTo>
                  <a:lnTo>
                    <a:pt x="2235" y="613815"/>
                  </a:lnTo>
                  <a:lnTo>
                    <a:pt x="0" y="613815"/>
                  </a:lnTo>
                </a:path>
                <a:path w="5158105" h="7343775">
                  <a:moveTo>
                    <a:pt x="5157958" y="504602"/>
                  </a:moveTo>
                  <a:lnTo>
                    <a:pt x="2235" y="504602"/>
                  </a:lnTo>
                  <a:lnTo>
                    <a:pt x="0" y="504602"/>
                  </a:lnTo>
                </a:path>
                <a:path w="5158105" h="7343775">
                  <a:moveTo>
                    <a:pt x="5157958" y="395390"/>
                  </a:moveTo>
                  <a:lnTo>
                    <a:pt x="2235" y="395390"/>
                  </a:lnTo>
                  <a:lnTo>
                    <a:pt x="0" y="395390"/>
                  </a:lnTo>
                </a:path>
                <a:path w="5158105" h="7343775">
                  <a:moveTo>
                    <a:pt x="5157958" y="286177"/>
                  </a:moveTo>
                  <a:lnTo>
                    <a:pt x="2235" y="286177"/>
                  </a:lnTo>
                  <a:lnTo>
                    <a:pt x="0" y="286177"/>
                  </a:lnTo>
                </a:path>
                <a:path w="5158105" h="7343775">
                  <a:moveTo>
                    <a:pt x="5157958" y="176964"/>
                  </a:moveTo>
                  <a:lnTo>
                    <a:pt x="2235" y="176964"/>
                  </a:lnTo>
                  <a:lnTo>
                    <a:pt x="0" y="176964"/>
                  </a:lnTo>
                </a:path>
                <a:path w="5158105" h="7343775">
                  <a:moveTo>
                    <a:pt x="5157958" y="67750"/>
                  </a:moveTo>
                  <a:lnTo>
                    <a:pt x="2235" y="67750"/>
                  </a:lnTo>
                  <a:lnTo>
                    <a:pt x="0" y="67750"/>
                  </a:lnTo>
                </a:path>
              </a:pathLst>
            </a:custGeom>
            <a:ln w="4371">
              <a:solidFill>
                <a:srgbClr val="C5C6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3418" y="173570"/>
              <a:ext cx="5026825" cy="502682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7852" y="111712"/>
              <a:ext cx="5136018" cy="733983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87852" y="108000"/>
              <a:ext cx="0" cy="7334250"/>
            </a:xfrm>
            <a:custGeom>
              <a:avLst/>
              <a:gdLst/>
              <a:ahLst/>
              <a:cxnLst/>
              <a:rect l="l" t="t" r="r" b="b"/>
              <a:pathLst>
                <a:path h="7334250">
                  <a:moveTo>
                    <a:pt x="0" y="3982173"/>
                  </a:moveTo>
                  <a:lnTo>
                    <a:pt x="0" y="5680661"/>
                  </a:lnTo>
                </a:path>
                <a:path h="7334250">
                  <a:moveTo>
                    <a:pt x="0" y="0"/>
                  </a:moveTo>
                  <a:lnTo>
                    <a:pt x="0" y="7334236"/>
                  </a:lnTo>
                </a:path>
              </a:pathLst>
            </a:custGeom>
            <a:ln w="4371">
              <a:solidFill>
                <a:srgbClr val="2B2A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7852" y="1242565"/>
              <a:ext cx="473284" cy="510002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7852" y="2419642"/>
              <a:ext cx="404656" cy="272578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87852" y="2414085"/>
              <a:ext cx="405130" cy="2727325"/>
            </a:xfrm>
            <a:custGeom>
              <a:avLst/>
              <a:gdLst/>
              <a:ahLst/>
              <a:cxnLst/>
              <a:rect l="l" t="t" r="r" b="b"/>
              <a:pathLst>
                <a:path w="405130" h="2727325">
                  <a:moveTo>
                    <a:pt x="0" y="2726824"/>
                  </a:moveTo>
                  <a:lnTo>
                    <a:pt x="21513" y="2693331"/>
                  </a:lnTo>
                  <a:lnTo>
                    <a:pt x="50082" y="2646853"/>
                  </a:lnTo>
                  <a:lnTo>
                    <a:pt x="77652" y="2599736"/>
                  </a:lnTo>
                  <a:lnTo>
                    <a:pt x="104209" y="2551987"/>
                  </a:lnTo>
                  <a:lnTo>
                    <a:pt x="129741" y="2503613"/>
                  </a:lnTo>
                  <a:lnTo>
                    <a:pt x="154233" y="2454645"/>
                  </a:lnTo>
                  <a:lnTo>
                    <a:pt x="177672" y="2405091"/>
                  </a:lnTo>
                  <a:lnTo>
                    <a:pt x="200044" y="2354967"/>
                  </a:lnTo>
                  <a:lnTo>
                    <a:pt x="221334" y="2304295"/>
                  </a:lnTo>
                  <a:lnTo>
                    <a:pt x="241530" y="2253076"/>
                  </a:lnTo>
                  <a:lnTo>
                    <a:pt x="260618" y="2201341"/>
                  </a:lnTo>
                  <a:lnTo>
                    <a:pt x="278583" y="2149104"/>
                  </a:lnTo>
                  <a:lnTo>
                    <a:pt x="295414" y="2096366"/>
                  </a:lnTo>
                  <a:lnTo>
                    <a:pt x="311096" y="2043157"/>
                  </a:lnTo>
                  <a:lnTo>
                    <a:pt x="325614" y="1989494"/>
                  </a:lnTo>
                  <a:lnTo>
                    <a:pt x="338956" y="1935384"/>
                  </a:lnTo>
                  <a:lnTo>
                    <a:pt x="351107" y="1880842"/>
                  </a:lnTo>
                  <a:lnTo>
                    <a:pt x="362055" y="1825883"/>
                  </a:lnTo>
                  <a:lnTo>
                    <a:pt x="371785" y="1770539"/>
                  </a:lnTo>
                  <a:lnTo>
                    <a:pt x="380284" y="1714802"/>
                  </a:lnTo>
                  <a:lnTo>
                    <a:pt x="387538" y="1658702"/>
                  </a:lnTo>
                  <a:lnTo>
                    <a:pt x="393534" y="1602255"/>
                  </a:lnTo>
                  <a:lnTo>
                    <a:pt x="398258" y="1545470"/>
                  </a:lnTo>
                  <a:lnTo>
                    <a:pt x="401694" y="1488368"/>
                  </a:lnTo>
                  <a:lnTo>
                    <a:pt x="403831" y="1430965"/>
                  </a:lnTo>
                  <a:lnTo>
                    <a:pt x="404656" y="1373269"/>
                  </a:lnTo>
                  <a:lnTo>
                    <a:pt x="404572" y="1344317"/>
                  </a:lnTo>
                  <a:lnTo>
                    <a:pt x="403400" y="1286221"/>
                  </a:lnTo>
                  <a:lnTo>
                    <a:pt x="400882" y="1227877"/>
                  </a:lnTo>
                  <a:lnTo>
                    <a:pt x="397007" y="1169380"/>
                  </a:lnTo>
                  <a:lnTo>
                    <a:pt x="391810" y="1111214"/>
                  </a:lnTo>
                  <a:lnTo>
                    <a:pt x="385310" y="1053464"/>
                  </a:lnTo>
                  <a:lnTo>
                    <a:pt x="377523" y="996162"/>
                  </a:lnTo>
                  <a:lnTo>
                    <a:pt x="368463" y="939306"/>
                  </a:lnTo>
                  <a:lnTo>
                    <a:pt x="358148" y="882921"/>
                  </a:lnTo>
                  <a:lnTo>
                    <a:pt x="346592" y="827007"/>
                  </a:lnTo>
                  <a:lnTo>
                    <a:pt x="333812" y="771593"/>
                  </a:lnTo>
                  <a:lnTo>
                    <a:pt x="319822" y="716681"/>
                  </a:lnTo>
                  <a:lnTo>
                    <a:pt x="304639" y="662293"/>
                  </a:lnTo>
                  <a:lnTo>
                    <a:pt x="288277" y="608437"/>
                  </a:lnTo>
                  <a:lnTo>
                    <a:pt x="270753" y="555129"/>
                  </a:lnTo>
                  <a:lnTo>
                    <a:pt x="252083" y="502383"/>
                  </a:lnTo>
                  <a:lnTo>
                    <a:pt x="232282" y="450208"/>
                  </a:lnTo>
                  <a:lnTo>
                    <a:pt x="211364" y="398626"/>
                  </a:lnTo>
                  <a:lnTo>
                    <a:pt x="189347" y="347639"/>
                  </a:lnTo>
                  <a:lnTo>
                    <a:pt x="166245" y="297275"/>
                  </a:lnTo>
                  <a:lnTo>
                    <a:pt x="142075" y="247537"/>
                  </a:lnTo>
                  <a:lnTo>
                    <a:pt x="116853" y="198445"/>
                  </a:lnTo>
                  <a:lnTo>
                    <a:pt x="90592" y="150010"/>
                  </a:lnTo>
                  <a:lnTo>
                    <a:pt x="63310" y="102245"/>
                  </a:lnTo>
                  <a:lnTo>
                    <a:pt x="35021" y="55159"/>
                  </a:lnTo>
                  <a:lnTo>
                    <a:pt x="5741" y="8774"/>
                  </a:lnTo>
                  <a:lnTo>
                    <a:pt x="0" y="0"/>
                  </a:lnTo>
                </a:path>
              </a:pathLst>
            </a:custGeom>
            <a:ln w="4371">
              <a:solidFill>
                <a:srgbClr val="C5C6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87855" y="108000"/>
              <a:ext cx="5158105" cy="7343775"/>
            </a:xfrm>
            <a:custGeom>
              <a:avLst/>
              <a:gdLst/>
              <a:ahLst/>
              <a:cxnLst/>
              <a:rect l="l" t="t" r="r" b="b"/>
              <a:pathLst>
                <a:path w="5158105" h="7343775">
                  <a:moveTo>
                    <a:pt x="0" y="7343542"/>
                  </a:moveTo>
                  <a:lnTo>
                    <a:pt x="5157961" y="7343542"/>
                  </a:lnTo>
                  <a:lnTo>
                    <a:pt x="5157961" y="0"/>
                  </a:lnTo>
                  <a:lnTo>
                    <a:pt x="0" y="0"/>
                  </a:lnTo>
                  <a:lnTo>
                    <a:pt x="0" y="7343542"/>
                  </a:lnTo>
                  <a:close/>
                </a:path>
              </a:pathLst>
            </a:custGeom>
            <a:ln w="3175">
              <a:solidFill>
                <a:srgbClr val="2B2A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9673259" y="370273"/>
            <a:ext cx="437515" cy="535305"/>
            <a:chOff x="9673259" y="370273"/>
            <a:chExt cx="437515" cy="535305"/>
          </a:xfrm>
        </p:grpSpPr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673259" y="370273"/>
              <a:ext cx="437116" cy="43711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717176" y="518591"/>
              <a:ext cx="351637" cy="24621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040340" y="404594"/>
              <a:ext cx="40462" cy="4010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675609" y="822593"/>
              <a:ext cx="434764" cy="82815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4167492" y="275239"/>
            <a:ext cx="995044" cy="839469"/>
            <a:chOff x="4167492" y="275239"/>
            <a:chExt cx="995044" cy="839469"/>
          </a:xfrm>
        </p:grpSpPr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515294" y="370273"/>
              <a:ext cx="437116" cy="437116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559198" y="518591"/>
              <a:ext cx="351651" cy="24621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882375" y="404594"/>
              <a:ext cx="40462" cy="4010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517643" y="822593"/>
              <a:ext cx="434764" cy="82815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167492" y="275239"/>
              <a:ext cx="994680" cy="839210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497932" y="488370"/>
            <a:ext cx="72263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55" dirty="0">
                <a:solidFill>
                  <a:srgbClr val="0092D4"/>
                </a:solidFill>
                <a:latin typeface="Microsoft Sans Serif"/>
                <a:cs typeface="Microsoft Sans Serif"/>
              </a:rPr>
              <a:t>KASETLER</a:t>
            </a:r>
            <a:r>
              <a:rPr sz="950" spc="5" dirty="0">
                <a:solidFill>
                  <a:srgbClr val="0092D4"/>
                </a:solidFill>
                <a:latin typeface="Microsoft Sans Serif"/>
                <a:cs typeface="Microsoft Sans Serif"/>
              </a:rPr>
              <a:t> </a:t>
            </a:r>
            <a:r>
              <a:rPr sz="950" spc="-50" dirty="0">
                <a:solidFill>
                  <a:srgbClr val="0092D4"/>
                </a:solidFill>
                <a:latin typeface="Microsoft Sans Serif"/>
                <a:cs typeface="Microsoft Sans Serif"/>
              </a:rPr>
              <a:t>&amp;</a:t>
            </a:r>
            <a:endParaRPr sz="950">
              <a:latin typeface="Microsoft Sans Serif"/>
              <a:cs typeface="Microsoft Sans Serif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97932" y="636406"/>
            <a:ext cx="116014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645" dirty="0">
                <a:solidFill>
                  <a:srgbClr val="0092D4"/>
                </a:solidFill>
                <a:latin typeface="Microsoft Sans Serif"/>
                <a:cs typeface="Microsoft Sans Serif"/>
              </a:rPr>
              <a:t>B</a:t>
            </a:r>
            <a:r>
              <a:rPr sz="1350" spc="-15" baseline="3086" dirty="0">
                <a:solidFill>
                  <a:srgbClr val="EB5F30"/>
                </a:solidFill>
                <a:latin typeface="Microsoft Sans Serif"/>
                <a:cs typeface="Microsoft Sans Serif"/>
              </a:rPr>
              <a:t>C</a:t>
            </a:r>
            <a:r>
              <a:rPr sz="950" spc="-685" dirty="0">
                <a:solidFill>
                  <a:srgbClr val="0092D4"/>
                </a:solidFill>
                <a:latin typeface="Microsoft Sans Serif"/>
                <a:cs typeface="Microsoft Sans Serif"/>
              </a:rPr>
              <a:t>U</a:t>
            </a:r>
            <a:r>
              <a:rPr sz="1350" spc="-15" baseline="3086" dirty="0">
                <a:solidFill>
                  <a:srgbClr val="EB5F30"/>
                </a:solidFill>
                <a:latin typeface="Microsoft Sans Serif"/>
                <a:cs typeface="Microsoft Sans Serif"/>
              </a:rPr>
              <a:t>O</a:t>
            </a:r>
            <a:r>
              <a:rPr sz="950" spc="-570" dirty="0">
                <a:solidFill>
                  <a:srgbClr val="0092D4"/>
                </a:solidFill>
                <a:latin typeface="Microsoft Sans Serif"/>
                <a:cs typeface="Microsoft Sans Serif"/>
              </a:rPr>
              <a:t>T</a:t>
            </a:r>
            <a:r>
              <a:rPr sz="1350" spc="-112" baseline="3086" dirty="0">
                <a:solidFill>
                  <a:srgbClr val="EB5F30"/>
                </a:solidFill>
                <a:latin typeface="Microsoft Sans Serif"/>
                <a:cs typeface="Microsoft Sans Serif"/>
              </a:rPr>
              <a:t>N</a:t>
            </a:r>
            <a:r>
              <a:rPr sz="950" spc="-680" dirty="0">
                <a:solidFill>
                  <a:srgbClr val="0092D4"/>
                </a:solidFill>
                <a:latin typeface="Microsoft Sans Serif"/>
                <a:cs typeface="Microsoft Sans Serif"/>
              </a:rPr>
              <a:t>O</a:t>
            </a:r>
            <a:r>
              <a:rPr sz="1350" spc="-7" baseline="3086" dirty="0">
                <a:solidFill>
                  <a:srgbClr val="EB5F30"/>
                </a:solidFill>
                <a:latin typeface="Microsoft Sans Serif"/>
                <a:cs typeface="Microsoft Sans Serif"/>
              </a:rPr>
              <a:t>T</a:t>
            </a:r>
            <a:r>
              <a:rPr sz="1350" spc="-780" baseline="3086" dirty="0">
                <a:solidFill>
                  <a:srgbClr val="EB5F30"/>
                </a:solidFill>
                <a:latin typeface="Microsoft Sans Serif"/>
                <a:cs typeface="Microsoft Sans Serif"/>
              </a:rPr>
              <a:t>R</a:t>
            </a:r>
            <a:r>
              <a:rPr sz="950" spc="-180" dirty="0">
                <a:solidFill>
                  <a:srgbClr val="0092D4"/>
                </a:solidFill>
                <a:latin typeface="Microsoft Sans Serif"/>
                <a:cs typeface="Microsoft Sans Serif"/>
              </a:rPr>
              <a:t>N</a:t>
            </a:r>
            <a:r>
              <a:rPr sz="1350" spc="-787" baseline="3086" dirty="0">
                <a:solidFill>
                  <a:srgbClr val="EB5F30"/>
                </a:solidFill>
                <a:latin typeface="Microsoft Sans Serif"/>
                <a:cs typeface="Microsoft Sans Serif"/>
              </a:rPr>
              <a:t>O</a:t>
            </a:r>
            <a:r>
              <a:rPr sz="950" spc="-15" dirty="0">
                <a:solidFill>
                  <a:srgbClr val="0092D4"/>
                </a:solidFill>
                <a:latin typeface="Microsoft Sans Serif"/>
                <a:cs typeface="Microsoft Sans Serif"/>
              </a:rPr>
              <a:t>L</a:t>
            </a:r>
            <a:r>
              <a:rPr sz="1350" spc="-742" baseline="3086" dirty="0">
                <a:solidFill>
                  <a:srgbClr val="EB5F30"/>
                </a:solidFill>
                <a:latin typeface="Microsoft Sans Serif"/>
                <a:cs typeface="Microsoft Sans Serif"/>
              </a:rPr>
              <a:t>L</a:t>
            </a:r>
            <a:r>
              <a:rPr sz="950" dirty="0">
                <a:solidFill>
                  <a:srgbClr val="0092D4"/>
                </a:solidFill>
                <a:latin typeface="Microsoft Sans Serif"/>
                <a:cs typeface="Microsoft Sans Serif"/>
              </a:rPr>
              <a:t>A</a:t>
            </a:r>
            <a:r>
              <a:rPr sz="950" spc="-540" dirty="0">
                <a:solidFill>
                  <a:srgbClr val="0092D4"/>
                </a:solidFill>
                <a:latin typeface="Microsoft Sans Serif"/>
                <a:cs typeface="Microsoft Sans Serif"/>
              </a:rPr>
              <a:t>R</a:t>
            </a:r>
            <a:r>
              <a:rPr sz="1350" spc="-67" baseline="3086" dirty="0">
                <a:solidFill>
                  <a:srgbClr val="EB5F30"/>
                </a:solidFill>
                <a:latin typeface="Microsoft Sans Serif"/>
                <a:cs typeface="Microsoft Sans Serif"/>
              </a:rPr>
              <a:t>PANEL</a:t>
            </a:r>
            <a:r>
              <a:rPr sz="1350" baseline="3086" dirty="0">
                <a:solidFill>
                  <a:srgbClr val="EB5F30"/>
                </a:solidFill>
                <a:latin typeface="Microsoft Sans Serif"/>
                <a:cs typeface="Microsoft Sans Serif"/>
              </a:rPr>
              <a:t>S</a:t>
            </a:r>
            <a:r>
              <a:rPr sz="1350" spc="82" baseline="3086" dirty="0">
                <a:solidFill>
                  <a:srgbClr val="EB5F30"/>
                </a:solidFill>
                <a:latin typeface="Microsoft Sans Serif"/>
                <a:cs typeface="Microsoft Sans Serif"/>
              </a:rPr>
              <a:t> </a:t>
            </a:r>
            <a:r>
              <a:rPr sz="1350" spc="-75" baseline="3086" dirty="0">
                <a:solidFill>
                  <a:srgbClr val="EB5F30"/>
                </a:solidFill>
                <a:latin typeface="Microsoft Sans Serif"/>
                <a:cs typeface="Microsoft Sans Serif"/>
              </a:rPr>
              <a:t>&amp;</a:t>
            </a:r>
            <a:endParaRPr sz="1350" baseline="3086">
              <a:latin typeface="Microsoft Sans Serif"/>
              <a:cs typeface="Microsoft Sans Serif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97932" y="775844"/>
            <a:ext cx="58483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spc="-10" dirty="0">
                <a:solidFill>
                  <a:srgbClr val="EB5F30"/>
                </a:solidFill>
                <a:latin typeface="Microsoft Sans Serif"/>
                <a:cs typeface="Microsoft Sans Serif"/>
              </a:rPr>
              <a:t>BUTTONS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720968" y="488370"/>
            <a:ext cx="142621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55" dirty="0">
                <a:solidFill>
                  <a:srgbClr val="0092D4"/>
                </a:solidFill>
                <a:latin typeface="Microsoft Sans Serif"/>
                <a:cs typeface="Microsoft Sans Serif"/>
              </a:rPr>
              <a:t>KASETLER</a:t>
            </a:r>
            <a:r>
              <a:rPr sz="950" spc="-25" dirty="0">
                <a:solidFill>
                  <a:srgbClr val="0092D4"/>
                </a:solidFill>
                <a:latin typeface="Microsoft Sans Serif"/>
                <a:cs typeface="Microsoft Sans Serif"/>
              </a:rPr>
              <a:t> </a:t>
            </a:r>
            <a:r>
              <a:rPr sz="950" dirty="0">
                <a:solidFill>
                  <a:srgbClr val="0092D4"/>
                </a:solidFill>
                <a:latin typeface="Microsoft Sans Serif"/>
                <a:cs typeface="Microsoft Sans Serif"/>
              </a:rPr>
              <a:t>&amp;</a:t>
            </a:r>
            <a:r>
              <a:rPr sz="950" spc="55" dirty="0">
                <a:solidFill>
                  <a:srgbClr val="0092D4"/>
                </a:solidFill>
                <a:latin typeface="Microsoft Sans Serif"/>
                <a:cs typeface="Microsoft Sans Serif"/>
              </a:rPr>
              <a:t> </a:t>
            </a:r>
            <a:r>
              <a:rPr sz="950" spc="-10" dirty="0">
                <a:solidFill>
                  <a:srgbClr val="0092D4"/>
                </a:solidFill>
                <a:latin typeface="Microsoft Sans Serif"/>
                <a:cs typeface="Microsoft Sans Serif"/>
              </a:rPr>
              <a:t>BUTONLAR</a:t>
            </a:r>
            <a:endParaRPr sz="950">
              <a:latin typeface="Microsoft Sans Serif"/>
              <a:cs typeface="Microsoft Sans Serif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720968" y="636985"/>
            <a:ext cx="116014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solidFill>
                  <a:srgbClr val="EB5F30"/>
                </a:solidFill>
                <a:latin typeface="Microsoft Sans Serif"/>
                <a:cs typeface="Microsoft Sans Serif"/>
              </a:rPr>
              <a:t>CONTROL</a:t>
            </a:r>
            <a:r>
              <a:rPr sz="900" spc="114" dirty="0">
                <a:solidFill>
                  <a:srgbClr val="EB5F30"/>
                </a:solidFill>
                <a:latin typeface="Microsoft Sans Serif"/>
                <a:cs typeface="Microsoft Sans Serif"/>
              </a:rPr>
              <a:t> </a:t>
            </a:r>
            <a:r>
              <a:rPr sz="900" spc="-40" dirty="0">
                <a:solidFill>
                  <a:srgbClr val="EB5F30"/>
                </a:solidFill>
                <a:latin typeface="Microsoft Sans Serif"/>
                <a:cs typeface="Microsoft Sans Serif"/>
              </a:rPr>
              <a:t>PANELS</a:t>
            </a:r>
            <a:r>
              <a:rPr sz="900" spc="-25" dirty="0">
                <a:solidFill>
                  <a:srgbClr val="EB5F30"/>
                </a:solidFill>
                <a:latin typeface="Microsoft Sans Serif"/>
                <a:cs typeface="Microsoft Sans Serif"/>
              </a:rPr>
              <a:t> </a:t>
            </a:r>
            <a:r>
              <a:rPr sz="900" spc="-50" dirty="0">
                <a:solidFill>
                  <a:srgbClr val="EB5F30"/>
                </a:solidFill>
                <a:latin typeface="Microsoft Sans Serif"/>
                <a:cs typeface="Microsoft Sans Serif"/>
              </a:rPr>
              <a:t>&amp;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720968" y="775767"/>
            <a:ext cx="58483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spc="-10" dirty="0">
                <a:solidFill>
                  <a:srgbClr val="EB5F30"/>
                </a:solidFill>
                <a:latin typeface="Microsoft Sans Serif"/>
                <a:cs typeface="Microsoft Sans Serif"/>
              </a:rPr>
              <a:t>BUTTONS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40613" y="3418613"/>
            <a:ext cx="842010" cy="1477010"/>
          </a:xfrm>
          <a:custGeom>
            <a:avLst/>
            <a:gdLst/>
            <a:ahLst/>
            <a:cxnLst/>
            <a:rect l="l" t="t" r="r" b="b"/>
            <a:pathLst>
              <a:path w="842010" h="1477010">
                <a:moveTo>
                  <a:pt x="0" y="1476563"/>
                </a:moveTo>
                <a:lnTo>
                  <a:pt x="841841" y="1476563"/>
                </a:lnTo>
                <a:lnTo>
                  <a:pt x="841841" y="0"/>
                </a:lnTo>
                <a:lnTo>
                  <a:pt x="0" y="0"/>
                </a:lnTo>
                <a:lnTo>
                  <a:pt x="0" y="1476563"/>
                </a:lnTo>
                <a:close/>
              </a:path>
            </a:pathLst>
          </a:custGeom>
          <a:ln w="8742">
            <a:solidFill>
              <a:srgbClr val="B3B3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40613" y="1702669"/>
            <a:ext cx="842010" cy="1477010"/>
          </a:xfrm>
          <a:custGeom>
            <a:avLst/>
            <a:gdLst/>
            <a:ahLst/>
            <a:cxnLst/>
            <a:rect l="l" t="t" r="r" b="b"/>
            <a:pathLst>
              <a:path w="842010" h="1477010">
                <a:moveTo>
                  <a:pt x="0" y="0"/>
                </a:moveTo>
                <a:lnTo>
                  <a:pt x="841841" y="0"/>
                </a:lnTo>
                <a:lnTo>
                  <a:pt x="841841" y="1476563"/>
                </a:lnTo>
                <a:lnTo>
                  <a:pt x="0" y="1476563"/>
                </a:lnTo>
                <a:lnTo>
                  <a:pt x="0" y="0"/>
                </a:lnTo>
                <a:close/>
              </a:path>
              <a:path w="842010" h="1477010">
                <a:moveTo>
                  <a:pt x="0" y="0"/>
                </a:moveTo>
                <a:lnTo>
                  <a:pt x="841841" y="0"/>
                </a:lnTo>
                <a:lnTo>
                  <a:pt x="841841" y="1476563"/>
                </a:lnTo>
                <a:lnTo>
                  <a:pt x="0" y="1476563"/>
                </a:lnTo>
                <a:lnTo>
                  <a:pt x="0" y="0"/>
                </a:lnTo>
                <a:close/>
              </a:path>
            </a:pathLst>
          </a:custGeom>
          <a:ln w="8742">
            <a:solidFill>
              <a:srgbClr val="B3B3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110572" y="3418613"/>
            <a:ext cx="842010" cy="1477010"/>
          </a:xfrm>
          <a:custGeom>
            <a:avLst/>
            <a:gdLst/>
            <a:ahLst/>
            <a:cxnLst/>
            <a:rect l="l" t="t" r="r" b="b"/>
            <a:pathLst>
              <a:path w="842010" h="1477010">
                <a:moveTo>
                  <a:pt x="0" y="1476563"/>
                </a:moveTo>
                <a:lnTo>
                  <a:pt x="841841" y="1476563"/>
                </a:lnTo>
                <a:lnTo>
                  <a:pt x="841841" y="0"/>
                </a:lnTo>
                <a:lnTo>
                  <a:pt x="0" y="0"/>
                </a:lnTo>
                <a:lnTo>
                  <a:pt x="0" y="1476563"/>
                </a:lnTo>
                <a:close/>
              </a:path>
            </a:pathLst>
          </a:custGeom>
          <a:ln w="8742">
            <a:solidFill>
              <a:srgbClr val="B3B3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797270" y="1702669"/>
            <a:ext cx="842010" cy="1477010"/>
          </a:xfrm>
          <a:custGeom>
            <a:avLst/>
            <a:gdLst/>
            <a:ahLst/>
            <a:cxnLst/>
            <a:rect l="l" t="t" r="r" b="b"/>
            <a:pathLst>
              <a:path w="842010" h="1477010">
                <a:moveTo>
                  <a:pt x="0" y="0"/>
                </a:moveTo>
                <a:lnTo>
                  <a:pt x="841841" y="0"/>
                </a:lnTo>
                <a:lnTo>
                  <a:pt x="841841" y="1476563"/>
                </a:lnTo>
                <a:lnTo>
                  <a:pt x="0" y="1476563"/>
                </a:lnTo>
                <a:lnTo>
                  <a:pt x="0" y="0"/>
                </a:lnTo>
                <a:close/>
              </a:path>
              <a:path w="842010" h="1477010">
                <a:moveTo>
                  <a:pt x="0" y="0"/>
                </a:moveTo>
                <a:lnTo>
                  <a:pt x="841841" y="0"/>
                </a:lnTo>
                <a:lnTo>
                  <a:pt x="841841" y="1476563"/>
                </a:lnTo>
                <a:lnTo>
                  <a:pt x="0" y="1476563"/>
                </a:lnTo>
                <a:lnTo>
                  <a:pt x="0" y="0"/>
                </a:lnTo>
                <a:close/>
              </a:path>
            </a:pathLst>
          </a:custGeom>
          <a:ln w="8742">
            <a:solidFill>
              <a:srgbClr val="B3B3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953913" y="1702677"/>
            <a:ext cx="842010" cy="1477010"/>
          </a:xfrm>
          <a:custGeom>
            <a:avLst/>
            <a:gdLst/>
            <a:ahLst/>
            <a:cxnLst/>
            <a:rect l="l" t="t" r="r" b="b"/>
            <a:pathLst>
              <a:path w="842010" h="1477010">
                <a:moveTo>
                  <a:pt x="0" y="1476563"/>
                </a:moveTo>
                <a:lnTo>
                  <a:pt x="841841" y="1476563"/>
                </a:lnTo>
                <a:lnTo>
                  <a:pt x="841841" y="0"/>
                </a:lnTo>
                <a:lnTo>
                  <a:pt x="0" y="0"/>
                </a:lnTo>
                <a:lnTo>
                  <a:pt x="0" y="1476563"/>
                </a:lnTo>
                <a:close/>
              </a:path>
            </a:pathLst>
          </a:custGeom>
          <a:ln w="8742">
            <a:solidFill>
              <a:srgbClr val="B3B3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110564" y="1702677"/>
            <a:ext cx="842010" cy="1477010"/>
          </a:xfrm>
          <a:custGeom>
            <a:avLst/>
            <a:gdLst/>
            <a:ahLst/>
            <a:cxnLst/>
            <a:rect l="l" t="t" r="r" b="b"/>
            <a:pathLst>
              <a:path w="842010" h="1477010">
                <a:moveTo>
                  <a:pt x="0" y="1476563"/>
                </a:moveTo>
                <a:lnTo>
                  <a:pt x="841841" y="1476563"/>
                </a:lnTo>
                <a:lnTo>
                  <a:pt x="841841" y="0"/>
                </a:lnTo>
                <a:lnTo>
                  <a:pt x="0" y="0"/>
                </a:lnTo>
                <a:lnTo>
                  <a:pt x="0" y="1476563"/>
                </a:lnTo>
                <a:close/>
              </a:path>
            </a:pathLst>
          </a:custGeom>
          <a:ln w="8742">
            <a:solidFill>
              <a:srgbClr val="B3B3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953913" y="3418613"/>
            <a:ext cx="842010" cy="1477010"/>
          </a:xfrm>
          <a:custGeom>
            <a:avLst/>
            <a:gdLst/>
            <a:ahLst/>
            <a:cxnLst/>
            <a:rect l="l" t="t" r="r" b="b"/>
            <a:pathLst>
              <a:path w="842010" h="1477010">
                <a:moveTo>
                  <a:pt x="0" y="1476563"/>
                </a:moveTo>
                <a:lnTo>
                  <a:pt x="841841" y="1476563"/>
                </a:lnTo>
                <a:lnTo>
                  <a:pt x="841841" y="0"/>
                </a:lnTo>
                <a:lnTo>
                  <a:pt x="0" y="0"/>
                </a:lnTo>
                <a:lnTo>
                  <a:pt x="0" y="1476563"/>
                </a:lnTo>
                <a:close/>
              </a:path>
            </a:pathLst>
          </a:custGeom>
          <a:ln w="8742">
            <a:solidFill>
              <a:srgbClr val="B3B3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5" name="object 45"/>
          <p:cNvGrpSpPr/>
          <p:nvPr/>
        </p:nvGrpSpPr>
        <p:grpSpPr>
          <a:xfrm>
            <a:off x="1792825" y="3414168"/>
            <a:ext cx="850900" cy="1485900"/>
            <a:chOff x="1792825" y="3414168"/>
            <a:chExt cx="850900" cy="1485900"/>
          </a:xfrm>
        </p:grpSpPr>
        <p:sp>
          <p:nvSpPr>
            <p:cNvPr id="46" name="object 46"/>
            <p:cNvSpPr/>
            <p:nvPr/>
          </p:nvSpPr>
          <p:spPr>
            <a:xfrm>
              <a:off x="1797270" y="3418613"/>
              <a:ext cx="842010" cy="1477010"/>
            </a:xfrm>
            <a:custGeom>
              <a:avLst/>
              <a:gdLst/>
              <a:ahLst/>
              <a:cxnLst/>
              <a:rect l="l" t="t" r="r" b="b"/>
              <a:pathLst>
                <a:path w="842010" h="1477010">
                  <a:moveTo>
                    <a:pt x="0" y="1476563"/>
                  </a:moveTo>
                  <a:lnTo>
                    <a:pt x="841834" y="1476563"/>
                  </a:lnTo>
                  <a:lnTo>
                    <a:pt x="841834" y="0"/>
                  </a:lnTo>
                  <a:lnTo>
                    <a:pt x="0" y="0"/>
                  </a:lnTo>
                  <a:lnTo>
                    <a:pt x="0" y="1476563"/>
                  </a:lnTo>
                  <a:close/>
                </a:path>
              </a:pathLst>
            </a:custGeom>
            <a:ln w="8742">
              <a:solidFill>
                <a:srgbClr val="B3B3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914639" y="3495573"/>
              <a:ext cx="607095" cy="1322654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911903" y="3195015"/>
            <a:ext cx="320675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dirty="0">
                <a:solidFill>
                  <a:srgbClr val="2B2A29"/>
                </a:solidFill>
                <a:latin typeface="Microsoft Sans Serif"/>
                <a:cs typeface="Microsoft Sans Serif"/>
              </a:rPr>
              <a:t>BT</a:t>
            </a:r>
            <a:r>
              <a:rPr sz="850" spc="35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850" spc="-25" dirty="0">
                <a:solidFill>
                  <a:srgbClr val="2B2A29"/>
                </a:solidFill>
                <a:latin typeface="Microsoft Sans Serif"/>
                <a:cs typeface="Microsoft Sans Serif"/>
              </a:rPr>
              <a:t>01</a:t>
            </a:r>
            <a:endParaRPr sz="850">
              <a:latin typeface="Microsoft Sans Serif"/>
              <a:cs typeface="Microsoft Sans Serif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062223" y="3195015"/>
            <a:ext cx="171450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-25" dirty="0">
                <a:solidFill>
                  <a:srgbClr val="2B2A29"/>
                </a:solidFill>
                <a:latin typeface="Microsoft Sans Serif"/>
                <a:cs typeface="Microsoft Sans Serif"/>
              </a:rPr>
              <a:t>BT</a:t>
            </a:r>
            <a:endParaRPr sz="850">
              <a:latin typeface="Microsoft Sans Serif"/>
              <a:cs typeface="Microsoft Sans Serif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062223" y="3329173"/>
            <a:ext cx="157480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-25" dirty="0">
                <a:solidFill>
                  <a:srgbClr val="2B2A29"/>
                </a:solidFill>
                <a:latin typeface="Microsoft Sans Serif"/>
                <a:cs typeface="Microsoft Sans Serif"/>
              </a:rPr>
              <a:t>02</a:t>
            </a:r>
            <a:endParaRPr sz="850">
              <a:latin typeface="Microsoft Sans Serif"/>
              <a:cs typeface="Microsoft Sans Serif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218743" y="3195015"/>
            <a:ext cx="171450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-25" dirty="0">
                <a:solidFill>
                  <a:srgbClr val="2B2A29"/>
                </a:solidFill>
                <a:latin typeface="Microsoft Sans Serif"/>
                <a:cs typeface="Microsoft Sans Serif"/>
              </a:rPr>
              <a:t>BT</a:t>
            </a:r>
            <a:endParaRPr sz="850">
              <a:latin typeface="Microsoft Sans Serif"/>
              <a:cs typeface="Microsoft Sans Serif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218743" y="3329173"/>
            <a:ext cx="157480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-25" dirty="0">
                <a:solidFill>
                  <a:srgbClr val="2B2A29"/>
                </a:solidFill>
                <a:latin typeface="Microsoft Sans Serif"/>
                <a:cs typeface="Microsoft Sans Serif"/>
              </a:rPr>
              <a:t>03</a:t>
            </a:r>
            <a:endParaRPr sz="850">
              <a:latin typeface="Microsoft Sans Serif"/>
              <a:cs typeface="Microsoft Sans Serif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374469" y="3195015"/>
            <a:ext cx="171450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-25" dirty="0">
                <a:solidFill>
                  <a:srgbClr val="2B2A29"/>
                </a:solidFill>
                <a:latin typeface="Microsoft Sans Serif"/>
                <a:cs typeface="Microsoft Sans Serif"/>
              </a:rPr>
              <a:t>BT</a:t>
            </a:r>
            <a:endParaRPr sz="850">
              <a:latin typeface="Microsoft Sans Serif"/>
              <a:cs typeface="Microsoft Sans Serif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374469" y="3329173"/>
            <a:ext cx="157480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-25" dirty="0">
                <a:solidFill>
                  <a:srgbClr val="2B2A29"/>
                </a:solidFill>
                <a:latin typeface="Microsoft Sans Serif"/>
                <a:cs typeface="Microsoft Sans Serif"/>
              </a:rPr>
              <a:t>04</a:t>
            </a:r>
            <a:endParaRPr sz="850">
              <a:latin typeface="Microsoft Sans Serif"/>
              <a:cs typeface="Microsoft Sans Serif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905511" y="4909331"/>
            <a:ext cx="171450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-25" dirty="0">
                <a:solidFill>
                  <a:srgbClr val="2B2A29"/>
                </a:solidFill>
                <a:latin typeface="Microsoft Sans Serif"/>
                <a:cs typeface="Microsoft Sans Serif"/>
              </a:rPr>
              <a:t>BT</a:t>
            </a:r>
            <a:endParaRPr sz="850">
              <a:latin typeface="Microsoft Sans Serif"/>
              <a:cs typeface="Microsoft Sans Serif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905511" y="5043489"/>
            <a:ext cx="157480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-25" dirty="0">
                <a:solidFill>
                  <a:srgbClr val="2B2A29"/>
                </a:solidFill>
                <a:latin typeface="Microsoft Sans Serif"/>
                <a:cs typeface="Microsoft Sans Serif"/>
              </a:rPr>
              <a:t>05</a:t>
            </a:r>
            <a:endParaRPr sz="850">
              <a:latin typeface="Microsoft Sans Serif"/>
              <a:cs typeface="Microsoft Sans Serif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2062277" y="4909331"/>
            <a:ext cx="171450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-25" dirty="0">
                <a:solidFill>
                  <a:srgbClr val="2B2A29"/>
                </a:solidFill>
                <a:latin typeface="Microsoft Sans Serif"/>
                <a:cs typeface="Microsoft Sans Serif"/>
              </a:rPr>
              <a:t>BT</a:t>
            </a:r>
            <a:endParaRPr sz="850">
              <a:latin typeface="Microsoft Sans Serif"/>
              <a:cs typeface="Microsoft Sans Serif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062277" y="5043489"/>
            <a:ext cx="157480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-25" dirty="0">
                <a:solidFill>
                  <a:srgbClr val="2B2A29"/>
                </a:solidFill>
                <a:latin typeface="Microsoft Sans Serif"/>
                <a:cs typeface="Microsoft Sans Serif"/>
              </a:rPr>
              <a:t>06</a:t>
            </a:r>
            <a:endParaRPr sz="850">
              <a:latin typeface="Microsoft Sans Serif"/>
              <a:cs typeface="Microsoft Sans Serif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3218319" y="4909331"/>
            <a:ext cx="171450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-25" dirty="0">
                <a:solidFill>
                  <a:srgbClr val="2B2A29"/>
                </a:solidFill>
                <a:latin typeface="Microsoft Sans Serif"/>
                <a:cs typeface="Microsoft Sans Serif"/>
              </a:rPr>
              <a:t>BT</a:t>
            </a:r>
            <a:endParaRPr sz="850">
              <a:latin typeface="Microsoft Sans Serif"/>
              <a:cs typeface="Microsoft Sans Serif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218319" y="5043489"/>
            <a:ext cx="157480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-25" dirty="0">
                <a:solidFill>
                  <a:srgbClr val="2B2A29"/>
                </a:solidFill>
                <a:latin typeface="Microsoft Sans Serif"/>
                <a:cs typeface="Microsoft Sans Serif"/>
              </a:rPr>
              <a:t>07</a:t>
            </a:r>
            <a:endParaRPr sz="850">
              <a:latin typeface="Microsoft Sans Serif"/>
              <a:cs typeface="Microsoft Sans Serif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375139" y="4909254"/>
            <a:ext cx="171450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-25" dirty="0">
                <a:solidFill>
                  <a:srgbClr val="2B2A29"/>
                </a:solidFill>
                <a:latin typeface="Microsoft Sans Serif"/>
                <a:cs typeface="Microsoft Sans Serif"/>
              </a:rPr>
              <a:t>BT</a:t>
            </a:r>
            <a:endParaRPr sz="850">
              <a:latin typeface="Microsoft Sans Serif"/>
              <a:cs typeface="Microsoft Sans Serif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375139" y="5043412"/>
            <a:ext cx="157480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-25" dirty="0">
                <a:solidFill>
                  <a:srgbClr val="2B2A29"/>
                </a:solidFill>
                <a:latin typeface="Microsoft Sans Serif"/>
                <a:cs typeface="Microsoft Sans Serif"/>
              </a:rPr>
              <a:t>08</a:t>
            </a:r>
            <a:endParaRPr sz="850">
              <a:latin typeface="Microsoft Sans Serif"/>
              <a:cs typeface="Microsoft Sans Serif"/>
            </a:endParaRPr>
          </a:p>
        </p:txBody>
      </p:sp>
      <p:pic>
        <p:nvPicPr>
          <p:cNvPr id="63" name="object 6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015691" y="1842522"/>
            <a:ext cx="718300" cy="1196867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702663" y="1842522"/>
            <a:ext cx="717745" cy="1196867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2026716" y="1842524"/>
            <a:ext cx="382941" cy="1196864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340148" y="1842524"/>
            <a:ext cx="382673" cy="1196864"/>
          </a:xfrm>
          <a:prstGeom prst="rect">
            <a:avLst/>
          </a:prstGeom>
        </p:spPr>
      </p:pic>
      <p:grpSp>
        <p:nvGrpSpPr>
          <p:cNvPr id="67" name="object 67"/>
          <p:cNvGrpSpPr/>
          <p:nvPr/>
        </p:nvGrpSpPr>
        <p:grpSpPr>
          <a:xfrm>
            <a:off x="636240" y="5480730"/>
            <a:ext cx="2007235" cy="557530"/>
            <a:chOff x="636240" y="5480730"/>
            <a:chExt cx="2007235" cy="557530"/>
          </a:xfrm>
        </p:grpSpPr>
        <p:pic>
          <p:nvPicPr>
            <p:cNvPr id="68" name="object 6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33710" y="5543891"/>
              <a:ext cx="1412303" cy="430886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640612" y="5485102"/>
              <a:ext cx="1998980" cy="548640"/>
            </a:xfrm>
            <a:custGeom>
              <a:avLst/>
              <a:gdLst/>
              <a:ahLst/>
              <a:cxnLst/>
              <a:rect l="l" t="t" r="r" b="b"/>
              <a:pathLst>
                <a:path w="1998980" h="548639">
                  <a:moveTo>
                    <a:pt x="0" y="548475"/>
                  </a:moveTo>
                  <a:lnTo>
                    <a:pt x="1998492" y="548475"/>
                  </a:lnTo>
                  <a:lnTo>
                    <a:pt x="1998492" y="0"/>
                  </a:lnTo>
                  <a:lnTo>
                    <a:pt x="0" y="0"/>
                  </a:lnTo>
                  <a:lnTo>
                    <a:pt x="0" y="548475"/>
                  </a:lnTo>
                  <a:close/>
                </a:path>
              </a:pathLst>
            </a:custGeom>
            <a:ln w="8742">
              <a:solidFill>
                <a:srgbClr val="B3B3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0" name="object 70"/>
          <p:cNvGrpSpPr/>
          <p:nvPr/>
        </p:nvGrpSpPr>
        <p:grpSpPr>
          <a:xfrm>
            <a:off x="636241" y="3414241"/>
            <a:ext cx="850900" cy="1485900"/>
            <a:chOff x="636241" y="3414241"/>
            <a:chExt cx="850900" cy="1485900"/>
          </a:xfrm>
        </p:grpSpPr>
        <p:sp>
          <p:nvSpPr>
            <p:cNvPr id="71" name="object 71"/>
            <p:cNvSpPr/>
            <p:nvPr/>
          </p:nvSpPr>
          <p:spPr>
            <a:xfrm>
              <a:off x="640613" y="3418613"/>
              <a:ext cx="842010" cy="1477010"/>
            </a:xfrm>
            <a:custGeom>
              <a:avLst/>
              <a:gdLst/>
              <a:ahLst/>
              <a:cxnLst/>
              <a:rect l="l" t="t" r="r" b="b"/>
              <a:pathLst>
                <a:path w="842010" h="1477010">
                  <a:moveTo>
                    <a:pt x="0" y="1476563"/>
                  </a:moveTo>
                  <a:lnTo>
                    <a:pt x="841841" y="1476563"/>
                  </a:lnTo>
                  <a:lnTo>
                    <a:pt x="841841" y="0"/>
                  </a:lnTo>
                  <a:lnTo>
                    <a:pt x="0" y="0"/>
                  </a:lnTo>
                  <a:lnTo>
                    <a:pt x="0" y="1476563"/>
                  </a:lnTo>
                  <a:close/>
                </a:path>
              </a:pathLst>
            </a:custGeom>
            <a:ln w="8742">
              <a:solidFill>
                <a:srgbClr val="B3B3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72194" y="3489134"/>
              <a:ext cx="778670" cy="1328623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95041" y="3758406"/>
              <a:ext cx="297106" cy="466299"/>
            </a:xfrm>
            <a:prstGeom prst="rect">
              <a:avLst/>
            </a:prstGeom>
          </p:spPr>
        </p:pic>
      </p:grpSp>
      <p:sp>
        <p:nvSpPr>
          <p:cNvPr id="74" name="object 74"/>
          <p:cNvSpPr txBox="1"/>
          <p:nvPr/>
        </p:nvSpPr>
        <p:spPr>
          <a:xfrm>
            <a:off x="1485560" y="6051379"/>
            <a:ext cx="171450" cy="294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3600"/>
              </a:lnSpc>
              <a:spcBef>
                <a:spcPts val="90"/>
              </a:spcBef>
            </a:pPr>
            <a:r>
              <a:rPr sz="850" spc="-25" dirty="0">
                <a:solidFill>
                  <a:srgbClr val="2B2A29"/>
                </a:solidFill>
                <a:latin typeface="Microsoft Sans Serif"/>
                <a:cs typeface="Microsoft Sans Serif"/>
              </a:rPr>
              <a:t>BT</a:t>
            </a:r>
            <a:r>
              <a:rPr sz="850" spc="500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850" spc="-25" dirty="0">
                <a:solidFill>
                  <a:srgbClr val="2B2A29"/>
                </a:solidFill>
                <a:latin typeface="Microsoft Sans Serif"/>
                <a:cs typeface="Microsoft Sans Serif"/>
              </a:rPr>
              <a:t>09</a:t>
            </a:r>
            <a:endParaRPr sz="850">
              <a:latin typeface="Microsoft Sans Serif"/>
              <a:cs typeface="Microsoft Sans Serif"/>
            </a:endParaRPr>
          </a:p>
        </p:txBody>
      </p:sp>
      <p:pic>
        <p:nvPicPr>
          <p:cNvPr id="75" name="object 75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4255541" y="3539658"/>
            <a:ext cx="466674" cy="1224720"/>
          </a:xfrm>
          <a:prstGeom prst="rect">
            <a:avLst/>
          </a:prstGeom>
        </p:spPr>
      </p:pic>
      <p:pic>
        <p:nvPicPr>
          <p:cNvPr id="76" name="object 76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3156623" y="3537505"/>
            <a:ext cx="466676" cy="1224715"/>
          </a:xfrm>
          <a:prstGeom prst="rect">
            <a:avLst/>
          </a:prstGeom>
        </p:spPr>
      </p:pic>
      <p:grpSp>
        <p:nvGrpSpPr>
          <p:cNvPr id="77" name="object 77"/>
          <p:cNvGrpSpPr/>
          <p:nvPr/>
        </p:nvGrpSpPr>
        <p:grpSpPr>
          <a:xfrm>
            <a:off x="1938934" y="3631194"/>
            <a:ext cx="556895" cy="437515"/>
            <a:chOff x="1938934" y="3631194"/>
            <a:chExt cx="556895" cy="437515"/>
          </a:xfrm>
        </p:grpSpPr>
        <p:pic>
          <p:nvPicPr>
            <p:cNvPr id="78" name="object 7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223935" y="3631194"/>
              <a:ext cx="271724" cy="436907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938934" y="3631194"/>
              <a:ext cx="271724" cy="436907"/>
            </a:xfrm>
            <a:prstGeom prst="rect">
              <a:avLst/>
            </a:prstGeom>
          </p:spPr>
        </p:pic>
      </p:grpSp>
      <p:grpSp>
        <p:nvGrpSpPr>
          <p:cNvPr id="80" name="object 80"/>
          <p:cNvGrpSpPr/>
          <p:nvPr/>
        </p:nvGrpSpPr>
        <p:grpSpPr>
          <a:xfrm>
            <a:off x="4106200" y="5130177"/>
            <a:ext cx="850900" cy="1485900"/>
            <a:chOff x="4106200" y="5130177"/>
            <a:chExt cx="850900" cy="1485900"/>
          </a:xfrm>
        </p:grpSpPr>
        <p:pic>
          <p:nvPicPr>
            <p:cNvPr id="81" name="object 8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226979" y="5393780"/>
              <a:ext cx="609037" cy="958104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4110572" y="5134549"/>
              <a:ext cx="842010" cy="1477010"/>
            </a:xfrm>
            <a:custGeom>
              <a:avLst/>
              <a:gdLst/>
              <a:ahLst/>
              <a:cxnLst/>
              <a:rect l="l" t="t" r="r" b="b"/>
              <a:pathLst>
                <a:path w="842010" h="1477009">
                  <a:moveTo>
                    <a:pt x="0" y="1476563"/>
                  </a:moveTo>
                  <a:lnTo>
                    <a:pt x="841841" y="1476563"/>
                  </a:lnTo>
                  <a:lnTo>
                    <a:pt x="841841" y="0"/>
                  </a:lnTo>
                  <a:lnTo>
                    <a:pt x="0" y="0"/>
                  </a:lnTo>
                  <a:lnTo>
                    <a:pt x="0" y="1476563"/>
                  </a:lnTo>
                  <a:close/>
                </a:path>
              </a:pathLst>
            </a:custGeom>
            <a:ln w="8742">
              <a:solidFill>
                <a:srgbClr val="B3B3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3" name="object 83"/>
          <p:cNvGrpSpPr/>
          <p:nvPr/>
        </p:nvGrpSpPr>
        <p:grpSpPr>
          <a:xfrm>
            <a:off x="2949542" y="5130177"/>
            <a:ext cx="850900" cy="1485900"/>
            <a:chOff x="2949542" y="5130177"/>
            <a:chExt cx="850900" cy="1485900"/>
          </a:xfrm>
        </p:grpSpPr>
        <p:pic>
          <p:nvPicPr>
            <p:cNvPr id="84" name="object 84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016859" y="5356565"/>
              <a:ext cx="715957" cy="1032529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2953913" y="5134549"/>
              <a:ext cx="842010" cy="1477010"/>
            </a:xfrm>
            <a:custGeom>
              <a:avLst/>
              <a:gdLst/>
              <a:ahLst/>
              <a:cxnLst/>
              <a:rect l="l" t="t" r="r" b="b"/>
              <a:pathLst>
                <a:path w="842010" h="1477009">
                  <a:moveTo>
                    <a:pt x="0" y="1476563"/>
                  </a:moveTo>
                  <a:lnTo>
                    <a:pt x="841841" y="1476563"/>
                  </a:lnTo>
                  <a:lnTo>
                    <a:pt x="841841" y="0"/>
                  </a:lnTo>
                  <a:lnTo>
                    <a:pt x="0" y="0"/>
                  </a:lnTo>
                  <a:lnTo>
                    <a:pt x="0" y="1476563"/>
                  </a:lnTo>
                  <a:close/>
                </a:path>
              </a:pathLst>
            </a:custGeom>
            <a:ln w="8742">
              <a:solidFill>
                <a:srgbClr val="B3B3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6" name="object 86"/>
          <p:cNvSpPr txBox="1"/>
          <p:nvPr/>
        </p:nvSpPr>
        <p:spPr>
          <a:xfrm>
            <a:off x="3218319" y="6625266"/>
            <a:ext cx="171450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-25" dirty="0">
                <a:solidFill>
                  <a:srgbClr val="2B2A29"/>
                </a:solidFill>
                <a:latin typeface="Microsoft Sans Serif"/>
                <a:cs typeface="Microsoft Sans Serif"/>
              </a:rPr>
              <a:t>BT</a:t>
            </a:r>
            <a:endParaRPr sz="850">
              <a:latin typeface="Microsoft Sans Serif"/>
              <a:cs typeface="Microsoft Sans Serif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3218319" y="6759425"/>
            <a:ext cx="153670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-25" dirty="0">
                <a:solidFill>
                  <a:srgbClr val="2B2A29"/>
                </a:solidFill>
                <a:latin typeface="Microsoft Sans Serif"/>
                <a:cs typeface="Microsoft Sans Serif"/>
              </a:rPr>
              <a:t>10</a:t>
            </a:r>
            <a:endParaRPr sz="850">
              <a:latin typeface="Microsoft Sans Serif"/>
              <a:cs typeface="Microsoft Sans Serif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4375139" y="6625190"/>
            <a:ext cx="309245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dirty="0">
                <a:solidFill>
                  <a:srgbClr val="2B2A29"/>
                </a:solidFill>
                <a:latin typeface="Microsoft Sans Serif"/>
                <a:cs typeface="Microsoft Sans Serif"/>
              </a:rPr>
              <a:t>BT</a:t>
            </a:r>
            <a:r>
              <a:rPr sz="850" spc="35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850" spc="-25" dirty="0">
                <a:solidFill>
                  <a:srgbClr val="2B2A29"/>
                </a:solidFill>
                <a:latin typeface="Microsoft Sans Serif"/>
                <a:cs typeface="Microsoft Sans Serif"/>
              </a:rPr>
              <a:t>11</a:t>
            </a:r>
            <a:endParaRPr sz="850">
              <a:latin typeface="Microsoft Sans Serif"/>
              <a:cs typeface="Microsoft Sans Serif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6900250" y="2205361"/>
            <a:ext cx="845185" cy="3355975"/>
          </a:xfrm>
          <a:custGeom>
            <a:avLst/>
            <a:gdLst/>
            <a:ahLst/>
            <a:cxnLst/>
            <a:rect l="l" t="t" r="r" b="b"/>
            <a:pathLst>
              <a:path w="845184" h="3355975">
                <a:moveTo>
                  <a:pt x="0" y="3355509"/>
                </a:moveTo>
                <a:lnTo>
                  <a:pt x="845026" y="3355509"/>
                </a:lnTo>
                <a:lnTo>
                  <a:pt x="845026" y="0"/>
                </a:lnTo>
                <a:lnTo>
                  <a:pt x="0" y="0"/>
                </a:lnTo>
                <a:lnTo>
                  <a:pt x="0" y="3355509"/>
                </a:lnTo>
                <a:close/>
              </a:path>
            </a:pathLst>
          </a:custGeom>
          <a:ln w="8742">
            <a:solidFill>
              <a:srgbClr val="B3B3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5739220" y="2205361"/>
            <a:ext cx="845185" cy="3355975"/>
          </a:xfrm>
          <a:custGeom>
            <a:avLst/>
            <a:gdLst/>
            <a:ahLst/>
            <a:cxnLst/>
            <a:rect l="l" t="t" r="r" b="b"/>
            <a:pathLst>
              <a:path w="845184" h="3355975">
                <a:moveTo>
                  <a:pt x="0" y="3355509"/>
                </a:moveTo>
                <a:lnTo>
                  <a:pt x="845026" y="3355509"/>
                </a:lnTo>
                <a:lnTo>
                  <a:pt x="845026" y="0"/>
                </a:lnTo>
                <a:lnTo>
                  <a:pt x="0" y="0"/>
                </a:lnTo>
                <a:lnTo>
                  <a:pt x="0" y="3355509"/>
                </a:lnTo>
                <a:close/>
              </a:path>
            </a:pathLst>
          </a:custGeom>
          <a:ln w="8742">
            <a:solidFill>
              <a:srgbClr val="B3B3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8061311" y="2205361"/>
            <a:ext cx="845185" cy="3355975"/>
          </a:xfrm>
          <a:custGeom>
            <a:avLst/>
            <a:gdLst/>
            <a:ahLst/>
            <a:cxnLst/>
            <a:rect l="l" t="t" r="r" b="b"/>
            <a:pathLst>
              <a:path w="845184" h="3355975">
                <a:moveTo>
                  <a:pt x="0" y="3355509"/>
                </a:moveTo>
                <a:lnTo>
                  <a:pt x="845026" y="3355509"/>
                </a:lnTo>
                <a:lnTo>
                  <a:pt x="845026" y="0"/>
                </a:lnTo>
                <a:lnTo>
                  <a:pt x="0" y="0"/>
                </a:lnTo>
                <a:lnTo>
                  <a:pt x="0" y="3355509"/>
                </a:lnTo>
                <a:close/>
              </a:path>
            </a:pathLst>
          </a:custGeom>
          <a:ln w="8742">
            <a:solidFill>
              <a:srgbClr val="B3B3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9222318" y="2205361"/>
            <a:ext cx="845185" cy="3355975"/>
          </a:xfrm>
          <a:custGeom>
            <a:avLst/>
            <a:gdLst/>
            <a:ahLst/>
            <a:cxnLst/>
            <a:rect l="l" t="t" r="r" b="b"/>
            <a:pathLst>
              <a:path w="845184" h="3355975">
                <a:moveTo>
                  <a:pt x="0" y="3355509"/>
                </a:moveTo>
                <a:lnTo>
                  <a:pt x="845026" y="3355509"/>
                </a:lnTo>
                <a:lnTo>
                  <a:pt x="845026" y="0"/>
                </a:lnTo>
                <a:lnTo>
                  <a:pt x="0" y="0"/>
                </a:lnTo>
                <a:lnTo>
                  <a:pt x="0" y="3355509"/>
                </a:lnTo>
                <a:close/>
              </a:path>
            </a:pathLst>
          </a:custGeom>
          <a:ln w="8742">
            <a:solidFill>
              <a:srgbClr val="B3B3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 txBox="1"/>
          <p:nvPr/>
        </p:nvSpPr>
        <p:spPr>
          <a:xfrm>
            <a:off x="6005021" y="5573136"/>
            <a:ext cx="316865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dirty="0">
                <a:solidFill>
                  <a:srgbClr val="2B2A29"/>
                </a:solidFill>
                <a:latin typeface="Microsoft Sans Serif"/>
                <a:cs typeface="Microsoft Sans Serif"/>
              </a:rPr>
              <a:t>KB</a:t>
            </a:r>
            <a:r>
              <a:rPr sz="850" spc="-25" dirty="0">
                <a:solidFill>
                  <a:srgbClr val="2B2A29"/>
                </a:solidFill>
                <a:latin typeface="Microsoft Sans Serif"/>
                <a:cs typeface="Microsoft Sans Serif"/>
              </a:rPr>
              <a:t> 01</a:t>
            </a:r>
            <a:endParaRPr sz="850">
              <a:latin typeface="Microsoft Sans Serif"/>
              <a:cs typeface="Microsoft Sans Serif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5871449" y="5703532"/>
            <a:ext cx="581025" cy="29146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30"/>
              </a:spcBef>
            </a:pPr>
            <a:r>
              <a:rPr sz="850" dirty="0">
                <a:solidFill>
                  <a:srgbClr val="2B2A29"/>
                </a:solidFill>
                <a:latin typeface="Trebuchet MS"/>
                <a:cs typeface="Trebuchet MS"/>
              </a:rPr>
              <a:t>T</a:t>
            </a:r>
            <a:r>
              <a:rPr sz="850" spc="-140" dirty="0">
                <a:solidFill>
                  <a:srgbClr val="2B2A29"/>
                </a:solidFill>
                <a:latin typeface="Trebuchet MS"/>
                <a:cs typeface="Trebuchet MS"/>
              </a:rPr>
              <a:t> </a:t>
            </a:r>
            <a:r>
              <a:rPr sz="850" dirty="0">
                <a:solidFill>
                  <a:srgbClr val="2B2A29"/>
                </a:solidFill>
                <a:latin typeface="Trebuchet MS"/>
                <a:cs typeface="Trebuchet MS"/>
              </a:rPr>
              <a:t>A</a:t>
            </a:r>
            <a:r>
              <a:rPr sz="850" spc="-140" dirty="0">
                <a:solidFill>
                  <a:srgbClr val="2B2A29"/>
                </a:solidFill>
                <a:latin typeface="Trebuchet MS"/>
                <a:cs typeface="Trebuchet MS"/>
              </a:rPr>
              <a:t> </a:t>
            </a:r>
            <a:r>
              <a:rPr sz="850" dirty="0">
                <a:solidFill>
                  <a:srgbClr val="2B2A29"/>
                </a:solidFill>
                <a:latin typeface="Trebuchet MS"/>
                <a:cs typeface="Trebuchet MS"/>
              </a:rPr>
              <a:t>M</a:t>
            </a:r>
            <a:r>
              <a:rPr sz="850" spc="120" dirty="0">
                <a:solidFill>
                  <a:srgbClr val="2B2A29"/>
                </a:solidFill>
                <a:latin typeface="Trebuchet MS"/>
                <a:cs typeface="Trebuchet MS"/>
              </a:rPr>
              <a:t> </a:t>
            </a:r>
            <a:r>
              <a:rPr sz="850" spc="30" dirty="0">
                <a:solidFill>
                  <a:srgbClr val="2B2A29"/>
                </a:solidFill>
                <a:latin typeface="Trebuchet MS"/>
                <a:cs typeface="Trebuchet MS"/>
              </a:rPr>
              <a:t>BOY</a:t>
            </a:r>
            <a:endParaRPr sz="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850" dirty="0">
                <a:solidFill>
                  <a:srgbClr val="2B2A29"/>
                </a:solidFill>
                <a:latin typeface="Microsoft Sans Serif"/>
                <a:cs typeface="Microsoft Sans Serif"/>
              </a:rPr>
              <a:t>Full</a:t>
            </a:r>
            <a:r>
              <a:rPr sz="850" spc="15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850" spc="-10" dirty="0">
                <a:solidFill>
                  <a:srgbClr val="2B2A29"/>
                </a:solidFill>
                <a:latin typeface="Microsoft Sans Serif"/>
                <a:cs typeface="Microsoft Sans Serif"/>
              </a:rPr>
              <a:t>Lenght</a:t>
            </a:r>
            <a:endParaRPr sz="850">
              <a:latin typeface="Microsoft Sans Serif"/>
              <a:cs typeface="Microsoft Sans Serif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7165442" y="5574508"/>
            <a:ext cx="317500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dirty="0">
                <a:solidFill>
                  <a:srgbClr val="2B2A29"/>
                </a:solidFill>
                <a:latin typeface="Trebuchet MS"/>
                <a:cs typeface="Trebuchet MS"/>
              </a:rPr>
              <a:t>KB</a:t>
            </a:r>
            <a:r>
              <a:rPr sz="850" spc="114" dirty="0">
                <a:solidFill>
                  <a:srgbClr val="2B2A29"/>
                </a:solidFill>
                <a:latin typeface="Trebuchet MS"/>
                <a:cs typeface="Trebuchet MS"/>
              </a:rPr>
              <a:t> </a:t>
            </a:r>
            <a:r>
              <a:rPr sz="850" spc="-25" dirty="0">
                <a:solidFill>
                  <a:srgbClr val="2B2A29"/>
                </a:solidFill>
                <a:latin typeface="Trebuchet MS"/>
                <a:cs typeface="Trebuchet MS"/>
              </a:rPr>
              <a:t>02</a:t>
            </a:r>
            <a:endParaRPr sz="850">
              <a:latin typeface="Trebuchet MS"/>
              <a:cs typeface="Trebuchet MS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7024082" y="5708667"/>
            <a:ext cx="600075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dirty="0">
                <a:solidFill>
                  <a:srgbClr val="2B2A29"/>
                </a:solidFill>
                <a:latin typeface="Trebuchet MS"/>
                <a:cs typeface="Trebuchet MS"/>
              </a:rPr>
              <a:t>YARIM</a:t>
            </a:r>
            <a:r>
              <a:rPr sz="850" spc="195" dirty="0">
                <a:solidFill>
                  <a:srgbClr val="2B2A29"/>
                </a:solidFill>
                <a:latin typeface="Trebuchet MS"/>
                <a:cs typeface="Trebuchet MS"/>
              </a:rPr>
              <a:t> </a:t>
            </a:r>
            <a:r>
              <a:rPr sz="850" spc="30" dirty="0">
                <a:solidFill>
                  <a:srgbClr val="2B2A29"/>
                </a:solidFill>
                <a:latin typeface="Trebuchet MS"/>
                <a:cs typeface="Trebuchet MS"/>
              </a:rPr>
              <a:t>BOY</a:t>
            </a:r>
            <a:endParaRPr sz="850">
              <a:latin typeface="Trebuchet MS"/>
              <a:cs typeface="Trebuchet MS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7013589" y="5841452"/>
            <a:ext cx="618490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dirty="0">
                <a:solidFill>
                  <a:srgbClr val="2B2A29"/>
                </a:solidFill>
                <a:latin typeface="Microsoft Sans Serif"/>
                <a:cs typeface="Microsoft Sans Serif"/>
              </a:rPr>
              <a:t>Half</a:t>
            </a:r>
            <a:r>
              <a:rPr sz="850" spc="190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850" spc="-10" dirty="0">
                <a:solidFill>
                  <a:srgbClr val="2B2A29"/>
                </a:solidFill>
                <a:latin typeface="Microsoft Sans Serif"/>
                <a:cs typeface="Microsoft Sans Serif"/>
              </a:rPr>
              <a:t>Lenght</a:t>
            </a:r>
            <a:endParaRPr sz="850">
              <a:latin typeface="Microsoft Sans Serif"/>
              <a:cs typeface="Microsoft Sans Serif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8325485" y="5573136"/>
            <a:ext cx="316865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dirty="0">
                <a:solidFill>
                  <a:srgbClr val="2B2A29"/>
                </a:solidFill>
                <a:latin typeface="Microsoft Sans Serif"/>
                <a:cs typeface="Microsoft Sans Serif"/>
              </a:rPr>
              <a:t>KB</a:t>
            </a:r>
            <a:r>
              <a:rPr sz="850" spc="-25" dirty="0">
                <a:solidFill>
                  <a:srgbClr val="2B2A29"/>
                </a:solidFill>
                <a:latin typeface="Microsoft Sans Serif"/>
                <a:cs typeface="Microsoft Sans Serif"/>
              </a:rPr>
              <a:t> 03</a:t>
            </a:r>
            <a:endParaRPr sz="850">
              <a:latin typeface="Microsoft Sans Serif"/>
              <a:cs typeface="Microsoft Sans Serif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8191867" y="5703532"/>
            <a:ext cx="581025" cy="29146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30"/>
              </a:spcBef>
            </a:pPr>
            <a:r>
              <a:rPr sz="850" dirty="0">
                <a:solidFill>
                  <a:srgbClr val="2B2A29"/>
                </a:solidFill>
                <a:latin typeface="Trebuchet MS"/>
                <a:cs typeface="Trebuchet MS"/>
              </a:rPr>
              <a:t>T</a:t>
            </a:r>
            <a:r>
              <a:rPr sz="850" spc="-140" dirty="0">
                <a:solidFill>
                  <a:srgbClr val="2B2A29"/>
                </a:solidFill>
                <a:latin typeface="Trebuchet MS"/>
                <a:cs typeface="Trebuchet MS"/>
              </a:rPr>
              <a:t> </a:t>
            </a:r>
            <a:r>
              <a:rPr sz="850" dirty="0">
                <a:solidFill>
                  <a:srgbClr val="2B2A29"/>
                </a:solidFill>
                <a:latin typeface="Trebuchet MS"/>
                <a:cs typeface="Trebuchet MS"/>
              </a:rPr>
              <a:t>A</a:t>
            </a:r>
            <a:r>
              <a:rPr sz="850" spc="-140" dirty="0">
                <a:solidFill>
                  <a:srgbClr val="2B2A29"/>
                </a:solidFill>
                <a:latin typeface="Trebuchet MS"/>
                <a:cs typeface="Trebuchet MS"/>
              </a:rPr>
              <a:t> </a:t>
            </a:r>
            <a:r>
              <a:rPr sz="850" dirty="0">
                <a:solidFill>
                  <a:srgbClr val="2B2A29"/>
                </a:solidFill>
                <a:latin typeface="Trebuchet MS"/>
                <a:cs typeface="Trebuchet MS"/>
              </a:rPr>
              <a:t>M</a:t>
            </a:r>
            <a:r>
              <a:rPr sz="850" spc="120" dirty="0">
                <a:solidFill>
                  <a:srgbClr val="2B2A29"/>
                </a:solidFill>
                <a:latin typeface="Trebuchet MS"/>
                <a:cs typeface="Trebuchet MS"/>
              </a:rPr>
              <a:t> </a:t>
            </a:r>
            <a:r>
              <a:rPr sz="850" spc="30" dirty="0">
                <a:solidFill>
                  <a:srgbClr val="2B2A29"/>
                </a:solidFill>
                <a:latin typeface="Trebuchet MS"/>
                <a:cs typeface="Trebuchet MS"/>
              </a:rPr>
              <a:t>BOY</a:t>
            </a:r>
            <a:endParaRPr sz="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850" dirty="0">
                <a:solidFill>
                  <a:srgbClr val="2B2A29"/>
                </a:solidFill>
                <a:latin typeface="Microsoft Sans Serif"/>
                <a:cs typeface="Microsoft Sans Serif"/>
              </a:rPr>
              <a:t>Full</a:t>
            </a:r>
            <a:r>
              <a:rPr sz="850" spc="15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850" spc="-10" dirty="0">
                <a:solidFill>
                  <a:srgbClr val="2B2A29"/>
                </a:solidFill>
                <a:latin typeface="Microsoft Sans Serif"/>
                <a:cs typeface="Microsoft Sans Serif"/>
              </a:rPr>
              <a:t>Lenght</a:t>
            </a:r>
            <a:endParaRPr sz="850">
              <a:latin typeface="Microsoft Sans Serif"/>
              <a:cs typeface="Microsoft Sans Serif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9474002" y="5573136"/>
            <a:ext cx="329565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dirty="0">
                <a:solidFill>
                  <a:srgbClr val="2B2A29"/>
                </a:solidFill>
                <a:latin typeface="Microsoft Sans Serif"/>
                <a:cs typeface="Microsoft Sans Serif"/>
              </a:rPr>
              <a:t>KB</a:t>
            </a:r>
            <a:r>
              <a:rPr sz="850" spc="-25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850" spc="25" dirty="0">
                <a:solidFill>
                  <a:srgbClr val="2B2A29"/>
                </a:solidFill>
                <a:latin typeface="Microsoft Sans Serif"/>
                <a:cs typeface="Microsoft Sans Serif"/>
              </a:rPr>
              <a:t>04</a:t>
            </a:r>
            <a:endParaRPr sz="850">
              <a:latin typeface="Microsoft Sans Serif"/>
              <a:cs typeface="Microsoft Sans Serif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9352951" y="5703532"/>
            <a:ext cx="581025" cy="29146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30"/>
              </a:spcBef>
            </a:pPr>
            <a:r>
              <a:rPr sz="850" dirty="0">
                <a:solidFill>
                  <a:srgbClr val="2B2A29"/>
                </a:solidFill>
                <a:latin typeface="Trebuchet MS"/>
                <a:cs typeface="Trebuchet MS"/>
              </a:rPr>
              <a:t>T</a:t>
            </a:r>
            <a:r>
              <a:rPr sz="850" spc="-140" dirty="0">
                <a:solidFill>
                  <a:srgbClr val="2B2A29"/>
                </a:solidFill>
                <a:latin typeface="Trebuchet MS"/>
                <a:cs typeface="Trebuchet MS"/>
              </a:rPr>
              <a:t> </a:t>
            </a:r>
            <a:r>
              <a:rPr sz="850" dirty="0">
                <a:solidFill>
                  <a:srgbClr val="2B2A29"/>
                </a:solidFill>
                <a:latin typeface="Trebuchet MS"/>
                <a:cs typeface="Trebuchet MS"/>
              </a:rPr>
              <a:t>A</a:t>
            </a:r>
            <a:r>
              <a:rPr sz="850" spc="-140" dirty="0">
                <a:solidFill>
                  <a:srgbClr val="2B2A29"/>
                </a:solidFill>
                <a:latin typeface="Trebuchet MS"/>
                <a:cs typeface="Trebuchet MS"/>
              </a:rPr>
              <a:t> </a:t>
            </a:r>
            <a:r>
              <a:rPr sz="850" dirty="0">
                <a:solidFill>
                  <a:srgbClr val="2B2A29"/>
                </a:solidFill>
                <a:latin typeface="Trebuchet MS"/>
                <a:cs typeface="Trebuchet MS"/>
              </a:rPr>
              <a:t>M</a:t>
            </a:r>
            <a:r>
              <a:rPr sz="850" spc="120" dirty="0">
                <a:solidFill>
                  <a:srgbClr val="2B2A29"/>
                </a:solidFill>
                <a:latin typeface="Trebuchet MS"/>
                <a:cs typeface="Trebuchet MS"/>
              </a:rPr>
              <a:t> </a:t>
            </a:r>
            <a:r>
              <a:rPr sz="850" spc="30" dirty="0">
                <a:solidFill>
                  <a:srgbClr val="2B2A29"/>
                </a:solidFill>
                <a:latin typeface="Trebuchet MS"/>
                <a:cs typeface="Trebuchet MS"/>
              </a:rPr>
              <a:t>BOY</a:t>
            </a:r>
            <a:endParaRPr sz="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850" dirty="0">
                <a:solidFill>
                  <a:srgbClr val="2B2A29"/>
                </a:solidFill>
                <a:latin typeface="Microsoft Sans Serif"/>
                <a:cs typeface="Microsoft Sans Serif"/>
              </a:rPr>
              <a:t>Full</a:t>
            </a:r>
            <a:r>
              <a:rPr sz="850" spc="20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850" spc="-10" dirty="0">
                <a:solidFill>
                  <a:srgbClr val="2B2A29"/>
                </a:solidFill>
                <a:latin typeface="Microsoft Sans Serif"/>
                <a:cs typeface="Microsoft Sans Serif"/>
              </a:rPr>
              <a:t>Lenght</a:t>
            </a:r>
            <a:endParaRPr sz="850">
              <a:latin typeface="Microsoft Sans Serif"/>
              <a:cs typeface="Microsoft Sans Serif"/>
            </a:endParaRPr>
          </a:p>
        </p:txBody>
      </p:sp>
      <p:pic>
        <p:nvPicPr>
          <p:cNvPr id="102" name="object 102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5892876" y="2412631"/>
            <a:ext cx="537733" cy="2943301"/>
          </a:xfrm>
          <a:prstGeom prst="rect">
            <a:avLst/>
          </a:prstGeom>
        </p:spPr>
      </p:pic>
      <p:pic>
        <p:nvPicPr>
          <p:cNvPr id="103" name="object 103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8343900" y="2410320"/>
            <a:ext cx="279796" cy="2945612"/>
          </a:xfrm>
          <a:prstGeom prst="rect">
            <a:avLst/>
          </a:prstGeom>
        </p:spPr>
      </p:pic>
      <p:pic>
        <p:nvPicPr>
          <p:cNvPr id="104" name="object 104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9491268" y="2405595"/>
            <a:ext cx="297799" cy="2950337"/>
          </a:xfrm>
          <a:prstGeom prst="rect">
            <a:avLst/>
          </a:prstGeom>
        </p:spPr>
      </p:pic>
      <p:pic>
        <p:nvPicPr>
          <p:cNvPr id="105" name="object 105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7112419" y="2772130"/>
            <a:ext cx="446049" cy="2583802"/>
          </a:xfrm>
          <a:prstGeom prst="rect">
            <a:avLst/>
          </a:prstGeom>
        </p:spPr>
      </p:pic>
      <p:sp>
        <p:nvSpPr>
          <p:cNvPr id="106" name="object 106"/>
          <p:cNvSpPr/>
          <p:nvPr/>
        </p:nvSpPr>
        <p:spPr>
          <a:xfrm>
            <a:off x="3363527" y="7198339"/>
            <a:ext cx="779780" cy="0"/>
          </a:xfrm>
          <a:custGeom>
            <a:avLst/>
            <a:gdLst/>
            <a:ahLst/>
            <a:cxnLst/>
            <a:rect l="l" t="t" r="r" b="b"/>
            <a:pathLst>
              <a:path w="779779">
                <a:moveTo>
                  <a:pt x="0" y="0"/>
                </a:moveTo>
                <a:lnTo>
                  <a:pt x="779581" y="0"/>
                </a:lnTo>
              </a:path>
            </a:pathLst>
          </a:custGeom>
          <a:ln w="385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6068470" y="7198339"/>
            <a:ext cx="779780" cy="0"/>
          </a:xfrm>
          <a:custGeom>
            <a:avLst/>
            <a:gdLst/>
            <a:ahLst/>
            <a:cxnLst/>
            <a:rect l="l" t="t" r="r" b="b"/>
            <a:pathLst>
              <a:path w="779779">
                <a:moveTo>
                  <a:pt x="0" y="0"/>
                </a:moveTo>
                <a:lnTo>
                  <a:pt x="779581" y="0"/>
                </a:lnTo>
              </a:path>
            </a:pathLst>
          </a:custGeom>
          <a:ln w="385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8" name="object 108"/>
          <p:cNvGrpSpPr/>
          <p:nvPr/>
        </p:nvGrpSpPr>
        <p:grpSpPr>
          <a:xfrm>
            <a:off x="4731956" y="7058142"/>
            <a:ext cx="219075" cy="219075"/>
            <a:chOff x="4731956" y="7058142"/>
            <a:chExt cx="219075" cy="219075"/>
          </a:xfrm>
        </p:grpSpPr>
        <p:pic>
          <p:nvPicPr>
            <p:cNvPr id="109" name="object 10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731956" y="7058142"/>
              <a:ext cx="218554" cy="218561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753902" y="7132307"/>
              <a:ext cx="175831" cy="123109"/>
            </a:xfrm>
            <a:prstGeom prst="rect">
              <a:avLst/>
            </a:prstGeom>
          </p:spPr>
        </p:pic>
        <p:sp>
          <p:nvSpPr>
            <p:cNvPr id="111" name="object 111"/>
            <p:cNvSpPr/>
            <p:nvPr/>
          </p:nvSpPr>
          <p:spPr>
            <a:xfrm>
              <a:off x="4915484" y="7075305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20" h="20320">
                  <a:moveTo>
                    <a:pt x="12890" y="0"/>
                  </a:moveTo>
                  <a:lnTo>
                    <a:pt x="7353" y="0"/>
                  </a:lnTo>
                  <a:lnTo>
                    <a:pt x="4813" y="1085"/>
                  </a:lnTo>
                  <a:lnTo>
                    <a:pt x="1181" y="4702"/>
                  </a:lnTo>
                  <a:lnTo>
                    <a:pt x="0" y="7231"/>
                  </a:lnTo>
                  <a:lnTo>
                    <a:pt x="0" y="12829"/>
                  </a:lnTo>
                  <a:lnTo>
                    <a:pt x="1181" y="15266"/>
                  </a:lnTo>
                  <a:lnTo>
                    <a:pt x="3004" y="17170"/>
                  </a:lnTo>
                  <a:lnTo>
                    <a:pt x="4813" y="18967"/>
                  </a:lnTo>
                  <a:lnTo>
                    <a:pt x="7353" y="20053"/>
                  </a:lnTo>
                  <a:lnTo>
                    <a:pt x="12890" y="20053"/>
                  </a:lnTo>
                  <a:lnTo>
                    <a:pt x="15430" y="18967"/>
                  </a:lnTo>
                  <a:lnTo>
                    <a:pt x="16423" y="17980"/>
                  </a:lnTo>
                  <a:lnTo>
                    <a:pt x="7899" y="17980"/>
                  </a:lnTo>
                  <a:lnTo>
                    <a:pt x="5924" y="17170"/>
                  </a:lnTo>
                  <a:lnTo>
                    <a:pt x="2997" y="14279"/>
                  </a:lnTo>
                  <a:lnTo>
                    <a:pt x="2095" y="12197"/>
                  </a:lnTo>
                  <a:lnTo>
                    <a:pt x="2095" y="7771"/>
                  </a:lnTo>
                  <a:lnTo>
                    <a:pt x="2997" y="5782"/>
                  </a:lnTo>
                  <a:lnTo>
                    <a:pt x="5537" y="3253"/>
                  </a:lnTo>
                  <a:lnTo>
                    <a:pt x="12344" y="3253"/>
                  </a:lnTo>
                  <a:lnTo>
                    <a:pt x="12344" y="2890"/>
                  </a:lnTo>
                  <a:lnTo>
                    <a:pt x="5908" y="2890"/>
                  </a:lnTo>
                  <a:lnTo>
                    <a:pt x="7899" y="1988"/>
                  </a:lnTo>
                  <a:lnTo>
                    <a:pt x="16334" y="1988"/>
                  </a:lnTo>
                  <a:lnTo>
                    <a:pt x="15430" y="1085"/>
                  </a:lnTo>
                  <a:lnTo>
                    <a:pt x="12890" y="0"/>
                  </a:lnTo>
                  <a:close/>
                </a:path>
                <a:path w="20320" h="20320">
                  <a:moveTo>
                    <a:pt x="18148" y="3801"/>
                  </a:moveTo>
                  <a:lnTo>
                    <a:pt x="18148" y="12197"/>
                  </a:lnTo>
                  <a:lnTo>
                    <a:pt x="17246" y="14279"/>
                  </a:lnTo>
                  <a:lnTo>
                    <a:pt x="14319" y="17170"/>
                  </a:lnTo>
                  <a:lnTo>
                    <a:pt x="12344" y="17980"/>
                  </a:lnTo>
                  <a:lnTo>
                    <a:pt x="16423" y="17980"/>
                  </a:lnTo>
                  <a:lnTo>
                    <a:pt x="17238" y="17170"/>
                  </a:lnTo>
                  <a:lnTo>
                    <a:pt x="19062" y="15266"/>
                  </a:lnTo>
                  <a:lnTo>
                    <a:pt x="20243" y="12829"/>
                  </a:lnTo>
                  <a:lnTo>
                    <a:pt x="20243" y="7231"/>
                  </a:lnTo>
                  <a:lnTo>
                    <a:pt x="19062" y="4702"/>
                  </a:lnTo>
                  <a:lnTo>
                    <a:pt x="18148" y="3801"/>
                  </a:lnTo>
                  <a:close/>
                </a:path>
                <a:path w="20320" h="20320">
                  <a:moveTo>
                    <a:pt x="12344" y="3253"/>
                  </a:moveTo>
                  <a:lnTo>
                    <a:pt x="5537" y="3253"/>
                  </a:lnTo>
                  <a:lnTo>
                    <a:pt x="5537" y="16083"/>
                  </a:lnTo>
                  <a:lnTo>
                    <a:pt x="7531" y="17170"/>
                  </a:lnTo>
                  <a:lnTo>
                    <a:pt x="7531" y="10941"/>
                  </a:lnTo>
                  <a:lnTo>
                    <a:pt x="12465" y="10941"/>
                  </a:lnTo>
                  <a:lnTo>
                    <a:pt x="12077" y="10215"/>
                  </a:lnTo>
                  <a:lnTo>
                    <a:pt x="13436" y="9583"/>
                  </a:lnTo>
                  <a:lnTo>
                    <a:pt x="13629" y="9312"/>
                  </a:lnTo>
                  <a:lnTo>
                    <a:pt x="7531" y="9312"/>
                  </a:lnTo>
                  <a:lnTo>
                    <a:pt x="7531" y="4432"/>
                  </a:lnTo>
                  <a:lnTo>
                    <a:pt x="12344" y="4432"/>
                  </a:lnTo>
                  <a:lnTo>
                    <a:pt x="12344" y="3253"/>
                  </a:lnTo>
                  <a:close/>
                </a:path>
                <a:path w="20320" h="20320">
                  <a:moveTo>
                    <a:pt x="12465" y="10941"/>
                  </a:moveTo>
                  <a:lnTo>
                    <a:pt x="10350" y="10941"/>
                  </a:lnTo>
                  <a:lnTo>
                    <a:pt x="13436" y="16899"/>
                  </a:lnTo>
                  <a:lnTo>
                    <a:pt x="15074" y="15821"/>
                  </a:lnTo>
                  <a:lnTo>
                    <a:pt x="12465" y="10941"/>
                  </a:lnTo>
                  <a:close/>
                </a:path>
                <a:path w="20320" h="20320">
                  <a:moveTo>
                    <a:pt x="12677" y="2890"/>
                  </a:moveTo>
                  <a:lnTo>
                    <a:pt x="12344" y="2890"/>
                  </a:lnTo>
                  <a:lnTo>
                    <a:pt x="12344" y="8134"/>
                  </a:lnTo>
                  <a:lnTo>
                    <a:pt x="11442" y="8950"/>
                  </a:lnTo>
                  <a:lnTo>
                    <a:pt x="10718" y="9312"/>
                  </a:lnTo>
                  <a:lnTo>
                    <a:pt x="13629" y="9312"/>
                  </a:lnTo>
                  <a:lnTo>
                    <a:pt x="14338" y="8319"/>
                  </a:lnTo>
                  <a:lnTo>
                    <a:pt x="14338" y="3801"/>
                  </a:lnTo>
                  <a:lnTo>
                    <a:pt x="12677" y="2890"/>
                  </a:lnTo>
                  <a:close/>
                </a:path>
                <a:path w="20320" h="20320">
                  <a:moveTo>
                    <a:pt x="16334" y="1988"/>
                  </a:moveTo>
                  <a:lnTo>
                    <a:pt x="12344" y="1988"/>
                  </a:lnTo>
                  <a:lnTo>
                    <a:pt x="14338" y="2890"/>
                  </a:lnTo>
                  <a:lnTo>
                    <a:pt x="17246" y="5782"/>
                  </a:lnTo>
                  <a:lnTo>
                    <a:pt x="18148" y="7771"/>
                  </a:lnTo>
                  <a:lnTo>
                    <a:pt x="18148" y="3801"/>
                  </a:lnTo>
                  <a:lnTo>
                    <a:pt x="16334" y="1988"/>
                  </a:lnTo>
                  <a:close/>
                </a:path>
                <a:path w="20320" h="20320">
                  <a:moveTo>
                    <a:pt x="12344" y="4432"/>
                  </a:moveTo>
                  <a:lnTo>
                    <a:pt x="11353" y="4432"/>
                  </a:lnTo>
                  <a:lnTo>
                    <a:pt x="12344" y="5064"/>
                  </a:lnTo>
                  <a:lnTo>
                    <a:pt x="12344" y="4432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2" name="object 112"/>
          <p:cNvGrpSpPr/>
          <p:nvPr/>
        </p:nvGrpSpPr>
        <p:grpSpPr>
          <a:xfrm>
            <a:off x="5739142" y="7058142"/>
            <a:ext cx="219075" cy="219075"/>
            <a:chOff x="5739142" y="7058142"/>
            <a:chExt cx="219075" cy="219075"/>
          </a:xfrm>
        </p:grpSpPr>
        <p:pic>
          <p:nvPicPr>
            <p:cNvPr id="113" name="object 11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739142" y="7058142"/>
              <a:ext cx="218554" cy="218561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5761101" y="7132307"/>
              <a:ext cx="175818" cy="123109"/>
            </a:xfrm>
            <a:prstGeom prst="rect">
              <a:avLst/>
            </a:prstGeom>
          </p:spPr>
        </p:pic>
        <p:sp>
          <p:nvSpPr>
            <p:cNvPr id="115" name="object 115"/>
            <p:cNvSpPr/>
            <p:nvPr/>
          </p:nvSpPr>
          <p:spPr>
            <a:xfrm>
              <a:off x="5922683" y="7075305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20" h="20320">
                  <a:moveTo>
                    <a:pt x="12877" y="0"/>
                  </a:moveTo>
                  <a:lnTo>
                    <a:pt x="7340" y="0"/>
                  </a:lnTo>
                  <a:lnTo>
                    <a:pt x="4813" y="1085"/>
                  </a:lnTo>
                  <a:lnTo>
                    <a:pt x="1181" y="4702"/>
                  </a:lnTo>
                  <a:lnTo>
                    <a:pt x="0" y="7231"/>
                  </a:lnTo>
                  <a:lnTo>
                    <a:pt x="0" y="12829"/>
                  </a:lnTo>
                  <a:lnTo>
                    <a:pt x="1181" y="15266"/>
                  </a:lnTo>
                  <a:lnTo>
                    <a:pt x="2992" y="17170"/>
                  </a:lnTo>
                  <a:lnTo>
                    <a:pt x="4813" y="18967"/>
                  </a:lnTo>
                  <a:lnTo>
                    <a:pt x="7340" y="20053"/>
                  </a:lnTo>
                  <a:lnTo>
                    <a:pt x="12877" y="20053"/>
                  </a:lnTo>
                  <a:lnTo>
                    <a:pt x="15417" y="18967"/>
                  </a:lnTo>
                  <a:lnTo>
                    <a:pt x="16410" y="17980"/>
                  </a:lnTo>
                  <a:lnTo>
                    <a:pt x="7886" y="17980"/>
                  </a:lnTo>
                  <a:lnTo>
                    <a:pt x="5923" y="17170"/>
                  </a:lnTo>
                  <a:lnTo>
                    <a:pt x="2984" y="14279"/>
                  </a:lnTo>
                  <a:lnTo>
                    <a:pt x="2082" y="12197"/>
                  </a:lnTo>
                  <a:lnTo>
                    <a:pt x="2082" y="7771"/>
                  </a:lnTo>
                  <a:lnTo>
                    <a:pt x="2984" y="5782"/>
                  </a:lnTo>
                  <a:lnTo>
                    <a:pt x="5537" y="3261"/>
                  </a:lnTo>
                  <a:lnTo>
                    <a:pt x="12331" y="3261"/>
                  </a:lnTo>
                  <a:lnTo>
                    <a:pt x="12331" y="2890"/>
                  </a:lnTo>
                  <a:lnTo>
                    <a:pt x="5895" y="2890"/>
                  </a:lnTo>
                  <a:lnTo>
                    <a:pt x="7886" y="1988"/>
                  </a:lnTo>
                  <a:lnTo>
                    <a:pt x="16321" y="1988"/>
                  </a:lnTo>
                  <a:lnTo>
                    <a:pt x="15417" y="1085"/>
                  </a:lnTo>
                  <a:lnTo>
                    <a:pt x="12877" y="0"/>
                  </a:lnTo>
                  <a:close/>
                </a:path>
                <a:path w="20320" h="20320">
                  <a:moveTo>
                    <a:pt x="18135" y="3801"/>
                  </a:moveTo>
                  <a:lnTo>
                    <a:pt x="18135" y="12197"/>
                  </a:lnTo>
                  <a:lnTo>
                    <a:pt x="17233" y="14279"/>
                  </a:lnTo>
                  <a:lnTo>
                    <a:pt x="14307" y="17170"/>
                  </a:lnTo>
                  <a:lnTo>
                    <a:pt x="12331" y="17980"/>
                  </a:lnTo>
                  <a:lnTo>
                    <a:pt x="16410" y="17980"/>
                  </a:lnTo>
                  <a:lnTo>
                    <a:pt x="17226" y="17170"/>
                  </a:lnTo>
                  <a:lnTo>
                    <a:pt x="19050" y="15266"/>
                  </a:lnTo>
                  <a:lnTo>
                    <a:pt x="20231" y="12829"/>
                  </a:lnTo>
                  <a:lnTo>
                    <a:pt x="20231" y="7231"/>
                  </a:lnTo>
                  <a:lnTo>
                    <a:pt x="19050" y="4702"/>
                  </a:lnTo>
                  <a:lnTo>
                    <a:pt x="18135" y="3801"/>
                  </a:lnTo>
                  <a:close/>
                </a:path>
                <a:path w="20320" h="20320">
                  <a:moveTo>
                    <a:pt x="12331" y="3261"/>
                  </a:moveTo>
                  <a:lnTo>
                    <a:pt x="5537" y="3261"/>
                  </a:lnTo>
                  <a:lnTo>
                    <a:pt x="5537" y="16083"/>
                  </a:lnTo>
                  <a:lnTo>
                    <a:pt x="7518" y="17170"/>
                  </a:lnTo>
                  <a:lnTo>
                    <a:pt x="7518" y="10941"/>
                  </a:lnTo>
                  <a:lnTo>
                    <a:pt x="12451" y="10941"/>
                  </a:lnTo>
                  <a:lnTo>
                    <a:pt x="12064" y="10215"/>
                  </a:lnTo>
                  <a:lnTo>
                    <a:pt x="13423" y="9583"/>
                  </a:lnTo>
                  <a:lnTo>
                    <a:pt x="13616" y="9312"/>
                  </a:lnTo>
                  <a:lnTo>
                    <a:pt x="7518" y="9312"/>
                  </a:lnTo>
                  <a:lnTo>
                    <a:pt x="7518" y="4432"/>
                  </a:lnTo>
                  <a:lnTo>
                    <a:pt x="12331" y="4432"/>
                  </a:lnTo>
                  <a:lnTo>
                    <a:pt x="12331" y="3261"/>
                  </a:lnTo>
                  <a:close/>
                </a:path>
                <a:path w="20320" h="20320">
                  <a:moveTo>
                    <a:pt x="12451" y="10941"/>
                  </a:moveTo>
                  <a:lnTo>
                    <a:pt x="10337" y="10941"/>
                  </a:lnTo>
                  <a:lnTo>
                    <a:pt x="13423" y="16899"/>
                  </a:lnTo>
                  <a:lnTo>
                    <a:pt x="15049" y="15821"/>
                  </a:lnTo>
                  <a:lnTo>
                    <a:pt x="12451" y="10941"/>
                  </a:lnTo>
                  <a:close/>
                </a:path>
                <a:path w="20320" h="20320">
                  <a:moveTo>
                    <a:pt x="12676" y="2890"/>
                  </a:moveTo>
                  <a:lnTo>
                    <a:pt x="12331" y="2890"/>
                  </a:lnTo>
                  <a:lnTo>
                    <a:pt x="12331" y="8134"/>
                  </a:lnTo>
                  <a:lnTo>
                    <a:pt x="11429" y="8950"/>
                  </a:lnTo>
                  <a:lnTo>
                    <a:pt x="10693" y="9312"/>
                  </a:lnTo>
                  <a:lnTo>
                    <a:pt x="13616" y="9312"/>
                  </a:lnTo>
                  <a:lnTo>
                    <a:pt x="14325" y="8319"/>
                  </a:lnTo>
                  <a:lnTo>
                    <a:pt x="14325" y="3801"/>
                  </a:lnTo>
                  <a:lnTo>
                    <a:pt x="12676" y="2890"/>
                  </a:lnTo>
                  <a:close/>
                </a:path>
                <a:path w="20320" h="20320">
                  <a:moveTo>
                    <a:pt x="16321" y="1988"/>
                  </a:moveTo>
                  <a:lnTo>
                    <a:pt x="12331" y="1988"/>
                  </a:lnTo>
                  <a:lnTo>
                    <a:pt x="14325" y="2890"/>
                  </a:lnTo>
                  <a:lnTo>
                    <a:pt x="17233" y="5782"/>
                  </a:lnTo>
                  <a:lnTo>
                    <a:pt x="18135" y="7771"/>
                  </a:lnTo>
                  <a:lnTo>
                    <a:pt x="18135" y="3801"/>
                  </a:lnTo>
                  <a:lnTo>
                    <a:pt x="16321" y="1988"/>
                  </a:lnTo>
                  <a:close/>
                </a:path>
                <a:path w="20320" h="20320">
                  <a:moveTo>
                    <a:pt x="12331" y="4432"/>
                  </a:moveTo>
                  <a:lnTo>
                    <a:pt x="11341" y="4432"/>
                  </a:lnTo>
                  <a:lnTo>
                    <a:pt x="12331" y="5064"/>
                  </a:lnTo>
                  <a:lnTo>
                    <a:pt x="12331" y="4432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6" name="object 116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10208729" y="7156497"/>
            <a:ext cx="131135" cy="131135"/>
          </a:xfrm>
          <a:prstGeom prst="rect">
            <a:avLst/>
          </a:prstGeom>
        </p:spPr>
      </p:pic>
      <p:pic>
        <p:nvPicPr>
          <p:cNvPr id="117" name="object 117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351769" y="7156497"/>
            <a:ext cx="131135" cy="131135"/>
          </a:xfrm>
          <a:prstGeom prst="rect">
            <a:avLst/>
          </a:prstGeom>
        </p:spPr>
      </p:pic>
      <p:pic>
        <p:nvPicPr>
          <p:cNvPr id="118" name="object 11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9398139" y="277931"/>
            <a:ext cx="994680" cy="839210"/>
          </a:xfrm>
          <a:prstGeom prst="rect">
            <a:avLst/>
          </a:prstGeom>
        </p:spPr>
      </p:pic>
      <p:pic>
        <p:nvPicPr>
          <p:cNvPr id="119" name="object 119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5700217" y="7045042"/>
            <a:ext cx="2036521" cy="293291"/>
          </a:xfrm>
          <a:prstGeom prst="rect">
            <a:avLst/>
          </a:prstGeom>
        </p:spPr>
      </p:pic>
      <p:pic>
        <p:nvPicPr>
          <p:cNvPr id="120" name="object 120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2962135" y="7021383"/>
            <a:ext cx="2036521" cy="293291"/>
          </a:xfrm>
          <a:prstGeom prst="rect">
            <a:avLst/>
          </a:prstGeom>
        </p:spPr>
      </p:pic>
      <p:sp>
        <p:nvSpPr>
          <p:cNvPr id="121" name="object 121"/>
          <p:cNvSpPr txBox="1"/>
          <p:nvPr/>
        </p:nvSpPr>
        <p:spPr>
          <a:xfrm>
            <a:off x="3350827" y="7108777"/>
            <a:ext cx="1159510" cy="20574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600" dirty="0">
                <a:solidFill>
                  <a:srgbClr val="0000FF"/>
                </a:solidFill>
                <a:latin typeface="Microsoft Sans Serif"/>
                <a:cs typeface="Microsoft Sans Serif"/>
                <a:hlinkClick r:id="rId41"/>
              </a:rPr>
              <a:t>www.betaasansor.com</a:t>
            </a:r>
            <a:r>
              <a:rPr sz="600" spc="36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600" dirty="0">
                <a:solidFill>
                  <a:srgbClr val="2B2A29"/>
                </a:solidFill>
                <a:latin typeface="Microsoft Sans Serif"/>
                <a:cs typeface="Microsoft Sans Serif"/>
              </a:rPr>
              <a:t>/</a:t>
            </a:r>
            <a:r>
              <a:rPr sz="600" spc="125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600" dirty="0">
                <a:solidFill>
                  <a:srgbClr val="2B2A29"/>
                </a:solidFill>
                <a:latin typeface="Microsoft Sans Serif"/>
                <a:cs typeface="Microsoft Sans Serif"/>
              </a:rPr>
              <a:t>4</a:t>
            </a:r>
            <a:r>
              <a:rPr sz="600" spc="-80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600" dirty="0">
                <a:solidFill>
                  <a:srgbClr val="2B2A29"/>
                </a:solidFill>
                <a:latin typeface="Microsoft Sans Serif"/>
                <a:cs typeface="Microsoft Sans Serif"/>
              </a:rPr>
              <a:t>4</a:t>
            </a:r>
            <a:r>
              <a:rPr sz="600" spc="-80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600" dirty="0">
                <a:solidFill>
                  <a:srgbClr val="2B2A29"/>
                </a:solidFill>
                <a:latin typeface="Microsoft Sans Serif"/>
                <a:cs typeface="Microsoft Sans Serif"/>
              </a:rPr>
              <a:t>4</a:t>
            </a:r>
            <a:r>
              <a:rPr sz="600" spc="135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600" spc="-50" dirty="0">
                <a:solidFill>
                  <a:srgbClr val="2B2A29"/>
                </a:solidFill>
                <a:latin typeface="Microsoft Sans Serif"/>
                <a:cs typeface="Microsoft Sans Serif"/>
              </a:rPr>
              <a:t>2</a:t>
            </a:r>
            <a:endParaRPr sz="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600" spc="-25" dirty="0">
                <a:solidFill>
                  <a:srgbClr val="2B2A29"/>
                </a:solidFill>
                <a:latin typeface="Microsoft Sans Serif"/>
                <a:cs typeface="Microsoft Sans Serif"/>
              </a:rPr>
              <a:t>704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6055770" y="7108777"/>
            <a:ext cx="1159510" cy="20574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600" dirty="0">
                <a:solidFill>
                  <a:srgbClr val="0000FF"/>
                </a:solidFill>
                <a:latin typeface="Microsoft Sans Serif"/>
                <a:cs typeface="Microsoft Sans Serif"/>
                <a:hlinkClick r:id="rId41"/>
              </a:rPr>
              <a:t>www.betaasansor.com</a:t>
            </a:r>
            <a:r>
              <a:rPr sz="600" spc="36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600" dirty="0">
                <a:solidFill>
                  <a:srgbClr val="2B2A29"/>
                </a:solidFill>
                <a:latin typeface="Microsoft Sans Serif"/>
                <a:cs typeface="Microsoft Sans Serif"/>
              </a:rPr>
              <a:t>/</a:t>
            </a:r>
            <a:r>
              <a:rPr sz="600" spc="130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600" dirty="0">
                <a:solidFill>
                  <a:srgbClr val="2B2A29"/>
                </a:solidFill>
                <a:latin typeface="Microsoft Sans Serif"/>
                <a:cs typeface="Microsoft Sans Serif"/>
              </a:rPr>
              <a:t>4</a:t>
            </a:r>
            <a:r>
              <a:rPr sz="600" spc="-80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600" dirty="0">
                <a:solidFill>
                  <a:srgbClr val="2B2A29"/>
                </a:solidFill>
                <a:latin typeface="Microsoft Sans Serif"/>
                <a:cs typeface="Microsoft Sans Serif"/>
              </a:rPr>
              <a:t>4</a:t>
            </a:r>
            <a:r>
              <a:rPr sz="600" spc="-80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600" dirty="0">
                <a:solidFill>
                  <a:srgbClr val="2B2A29"/>
                </a:solidFill>
                <a:latin typeface="Microsoft Sans Serif"/>
                <a:cs typeface="Microsoft Sans Serif"/>
              </a:rPr>
              <a:t>4</a:t>
            </a:r>
            <a:r>
              <a:rPr sz="600" spc="140" dirty="0">
                <a:solidFill>
                  <a:srgbClr val="2B2A29"/>
                </a:solidFill>
                <a:latin typeface="Microsoft Sans Serif"/>
                <a:cs typeface="Microsoft Sans Serif"/>
              </a:rPr>
              <a:t> </a:t>
            </a:r>
            <a:r>
              <a:rPr sz="600" spc="-50" dirty="0">
                <a:solidFill>
                  <a:srgbClr val="2B2A29"/>
                </a:solidFill>
                <a:latin typeface="Microsoft Sans Serif"/>
                <a:cs typeface="Microsoft Sans Serif"/>
              </a:rPr>
              <a:t>2</a:t>
            </a:r>
            <a:endParaRPr sz="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600" spc="-25" dirty="0">
                <a:solidFill>
                  <a:srgbClr val="2B2A29"/>
                </a:solidFill>
                <a:latin typeface="Microsoft Sans Serif"/>
                <a:cs typeface="Microsoft Sans Serif"/>
              </a:rPr>
              <a:t>704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360536" y="7152068"/>
            <a:ext cx="114300" cy="12001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00" spc="-30" dirty="0">
                <a:solidFill>
                  <a:srgbClr val="FEFEFE"/>
                </a:solidFill>
                <a:latin typeface="Tahoma"/>
                <a:cs typeface="Tahoma"/>
              </a:rPr>
              <a:t>5</a:t>
            </a:r>
            <a:r>
              <a:rPr sz="600" spc="-125" dirty="0">
                <a:solidFill>
                  <a:srgbClr val="FEFEFE"/>
                </a:solidFill>
                <a:latin typeface="Tahoma"/>
                <a:cs typeface="Tahoma"/>
              </a:rPr>
              <a:t> </a:t>
            </a:r>
            <a:r>
              <a:rPr sz="600" spc="-50" dirty="0">
                <a:solidFill>
                  <a:srgbClr val="FEFEFE"/>
                </a:solidFill>
                <a:latin typeface="Tahoma"/>
                <a:cs typeface="Tahoma"/>
              </a:rPr>
              <a:t>6</a:t>
            </a:r>
            <a:endParaRPr sz="600">
              <a:latin typeface="Tahoma"/>
              <a:cs typeface="Tahoma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10219350" y="7151606"/>
            <a:ext cx="107950" cy="12001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00" spc="-25" dirty="0">
                <a:solidFill>
                  <a:srgbClr val="FEFEFE"/>
                </a:solidFill>
                <a:latin typeface="Tahoma"/>
                <a:cs typeface="Tahoma"/>
              </a:rPr>
              <a:t>57</a:t>
            </a:r>
            <a:endParaRPr sz="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261</Words>
  <Application>Microsoft Macintosh PowerPoint</Application>
  <PresentationFormat>Benutzerdefiniert</PresentationFormat>
  <Paragraphs>149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Calibri</vt:lpstr>
      <vt:lpstr>Microsoft Sans Serif</vt:lpstr>
      <vt:lpstr>Tahoma</vt:lpstr>
      <vt:lpstr>Trebuchet MS</vt:lpstr>
      <vt:lpstr>Office Theme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TUUT DESIGN AUFZÜGE</dc:title>
  <dc:creator>Arda Kaymaz</dc:creator>
  <cp:lastModifiedBy>Arda Kaymaz</cp:lastModifiedBy>
  <cp:revision>8</cp:revision>
  <dcterms:created xsi:type="dcterms:W3CDTF">2026-04-06T10:04:03Z</dcterms:created>
  <dcterms:modified xsi:type="dcterms:W3CDTF">2026-04-06T10:12:41Z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2026-04-06T00:00:00Z</vt:filetime>
  </property>
  <property fmtid="{D5CDD505-2E9C-101B-9397-08002B2CF9AE}" pid="3" name="Creator">
    <vt:lpwstr>Vorschau</vt:lpwstr>
  </property>
  <property fmtid="{D5CDD505-2E9C-101B-9397-08002B2CF9AE}" pid="4" name="LastSaved">
    <vt:filetime>2026-04-06T00:00:00Z</vt:filetime>
  </property>
  <property fmtid="{D5CDD505-2E9C-101B-9397-08002B2CF9AE}" pid="5" name="Producer">
    <vt:lpwstr>iLovePDF</vt:lpwstr>
  </property>
</Properties>
</file>